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5143500" type="screen16x9"/>
  <p:notesSz cx="6858000" cy="9144000"/>
  <p:embeddedFontLst>
    <p:embeddedFont>
      <p:font typeface="Barlow" panose="020B0604020202020204" charset="0"/>
      <p:regular r:id="rId29"/>
      <p:bold r:id="rId30"/>
      <p:italic r:id="rId31"/>
      <p:boldItalic r:id="rId32"/>
    </p:embeddedFont>
    <p:embeddedFont>
      <p:font typeface="Barlow Light" panose="020B0604020202020204" charset="0"/>
      <p:regular r:id="rId33"/>
      <p:bold r:id="rId34"/>
      <p:italic r:id="rId35"/>
      <p:boldItalic r:id="rId36"/>
    </p:embeddedFont>
    <p:embeddedFont>
      <p:font typeface="Barlow SemiBold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Raleway" panose="020B0604020202020204" charset="0"/>
      <p:regular r:id="rId45"/>
      <p:bold r:id="rId46"/>
      <p:italic r:id="rId47"/>
      <p:boldItalic r:id="rId48"/>
    </p:embeddedFont>
    <p:embeddedFont>
      <p:font typeface="Raleway SemiBold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8F0C3E-8029-4B77-B8B2-BF55CD47A159}">
  <a:tblStyle styleId="{F68F0C3E-8029-4B77-B8B2-BF55CD47A1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7" name="Google Shape;221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g70b9f856d4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5" name="Google Shape;2225;g70b9f856d4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" name="Google Shape;3514;g70b9f856d4_0_3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5" name="Google Shape;3515;g70b9f856d4_0_3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" name="Google Shape;4405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6" name="Google Shape;4406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5" name="Google Shape;4695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6" name="Google Shape;4696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5400000">
            <a:off x="-100350" y="4448760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sometric.onlin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&amp;utm_source=slidescarniva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ralewa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barlow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sometric.online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sometric.online/licens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sometric.online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sometric.online/license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5122427" y="668001"/>
            <a:ext cx="3841143" cy="3893303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-IT" dirty="0"/>
              <a:t>QUESTO È IL TITOLO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1"/>
          <p:cNvSpPr txBox="1">
            <a:spLocks noGrp="1"/>
          </p:cNvSpPr>
          <p:nvPr>
            <p:ph type="title"/>
          </p:nvPr>
        </p:nvSpPr>
        <p:spPr>
          <a:xfrm>
            <a:off x="457200" y="681800"/>
            <a:ext cx="36672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it-IT" sz="3600" dirty="0"/>
              <a:t>Un’immagine vale più di mille parole</a:t>
            </a:r>
            <a:endParaRPr sz="3600" dirty="0"/>
          </a:p>
        </p:txBody>
      </p:sp>
      <p:sp>
        <p:nvSpPr>
          <p:cNvPr id="1007" name="Google Shape;1007;p21"/>
          <p:cNvSpPr txBox="1">
            <a:spLocks noGrp="1"/>
          </p:cNvSpPr>
          <p:nvPr>
            <p:ph type="body" idx="1"/>
          </p:nvPr>
        </p:nvSpPr>
        <p:spPr>
          <a:xfrm>
            <a:off x="457200" y="2148150"/>
            <a:ext cx="36672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Un'idea complessa può essere trasmessa con una singola immagine, consentendo di assorbire rapidamente grandi quantità di dati.</a:t>
            </a:r>
            <a:endParaRPr dirty="0"/>
          </a:p>
        </p:txBody>
      </p:sp>
      <p:pic>
        <p:nvPicPr>
          <p:cNvPr id="1008" name="Google Shape;1008;p21"/>
          <p:cNvPicPr preferRelativeResize="0"/>
          <p:nvPr/>
        </p:nvPicPr>
        <p:blipFill rotWithShape="1">
          <a:blip r:embed="rId3">
            <a:alphaModFix/>
          </a:blip>
          <a:srcRect l="3295" r="37860"/>
          <a:stretch/>
        </p:blipFill>
        <p:spPr>
          <a:xfrm rot="10800000" flipH="1">
            <a:off x="4572000" y="0"/>
            <a:ext cx="4572000" cy="5143500"/>
          </a:xfrm>
          <a:prstGeom prst="snip1Rect">
            <a:avLst>
              <a:gd name="adj" fmla="val 9999"/>
            </a:avLst>
          </a:prstGeom>
          <a:noFill/>
          <a:ln>
            <a:noFill/>
          </a:ln>
        </p:spPr>
      </p:pic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22"/>
          <p:cNvSpPr txBox="1">
            <a:spLocks noGrp="1"/>
          </p:cNvSpPr>
          <p:nvPr>
            <p:ph type="title" idx="4294967295"/>
          </p:nvPr>
        </p:nvSpPr>
        <p:spPr>
          <a:xfrm>
            <a:off x="381000" y="381000"/>
            <a:ext cx="4754100" cy="101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0" dirty="0">
                <a:solidFill>
                  <a:schemeClr val="lt1"/>
                </a:solidFill>
                <a:highlight>
                  <a:schemeClr val="accent1"/>
                </a:highlight>
              </a:rPr>
              <a:t>Vuoi un grande </a:t>
            </a:r>
            <a:r>
              <a:rPr lang="en" sz="3000" dirty="0">
                <a:solidFill>
                  <a:schemeClr val="lt1"/>
                </a:solidFill>
                <a:highlight>
                  <a:schemeClr val="accent1"/>
                </a:highlight>
              </a:rPr>
              <a:t>impatto</a:t>
            </a:r>
            <a:r>
              <a:rPr lang="en" sz="3000" b="0" dirty="0">
                <a:solidFill>
                  <a:schemeClr val="lt1"/>
                </a:solidFill>
                <a:highlight>
                  <a:schemeClr val="accent1"/>
                </a:highlight>
              </a:rPr>
              <a:t>?</a:t>
            </a:r>
            <a:endParaRPr sz="3000" b="0" dirty="0">
              <a:solidFill>
                <a:schemeClr val="lt1"/>
              </a:solidFill>
              <a:highlight>
                <a:schemeClr val="accen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dirty="0">
                <a:solidFill>
                  <a:schemeClr val="lt1"/>
                </a:solidFill>
                <a:highlight>
                  <a:schemeClr val="accent2"/>
                </a:highlight>
              </a:rPr>
              <a:t>Usa un’immagine grande</a:t>
            </a:r>
            <a:r>
              <a:rPr lang="en" sz="3000" dirty="0">
                <a:solidFill>
                  <a:schemeClr val="lt1"/>
                </a:solidFill>
                <a:highlight>
                  <a:schemeClr val="accent2"/>
                </a:highlight>
              </a:rPr>
              <a:t>.</a:t>
            </a:r>
            <a:endParaRPr sz="3000" dirty="0">
              <a:solidFill>
                <a:schemeClr val="lt1"/>
              </a:solidFill>
              <a:highlight>
                <a:schemeClr val="accent2"/>
              </a:highlight>
            </a:endParaRPr>
          </a:p>
        </p:txBody>
      </p:sp>
      <p:sp>
        <p:nvSpPr>
          <p:cNvPr id="1015" name="Google Shape;1015;p22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11</a:t>
            </a:fld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3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Usa i diagrammi per spiegare le tue idee</a:t>
            </a:r>
            <a:endParaRPr dirty="0"/>
          </a:p>
        </p:txBody>
      </p:sp>
      <p:sp>
        <p:nvSpPr>
          <p:cNvPr id="1021" name="Google Shape;1021;p2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022" name="Google Shape;1022;p23"/>
          <p:cNvGrpSpPr/>
          <p:nvPr/>
        </p:nvGrpSpPr>
        <p:grpSpPr>
          <a:xfrm>
            <a:off x="2655041" y="2436044"/>
            <a:ext cx="2200509" cy="1776159"/>
            <a:chOff x="3071457" y="2013875"/>
            <a:chExt cx="1944600" cy="1569600"/>
          </a:xfrm>
        </p:grpSpPr>
        <p:sp>
          <p:nvSpPr>
            <p:cNvPr id="1023" name="Google Shape;1023;p23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3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25" name="Google Shape;1025;p23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26" name="Google Shape;1026;p23"/>
          <p:cNvGrpSpPr/>
          <p:nvPr/>
        </p:nvGrpSpPr>
        <p:grpSpPr>
          <a:xfrm>
            <a:off x="457232" y="2436044"/>
            <a:ext cx="2200509" cy="1776159"/>
            <a:chOff x="1126863" y="2013875"/>
            <a:chExt cx="1944600" cy="1569600"/>
          </a:xfrm>
        </p:grpSpPr>
        <p:sp>
          <p:nvSpPr>
            <p:cNvPr id="1027" name="Google Shape;1027;p2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3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29" name="Google Shape;1029;p23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30" name="Google Shape;1030;p23"/>
          <p:cNvGrpSpPr/>
          <p:nvPr/>
        </p:nvGrpSpPr>
        <p:grpSpPr>
          <a:xfrm>
            <a:off x="4852720" y="2436044"/>
            <a:ext cx="3396158" cy="1776159"/>
            <a:chOff x="5015938" y="2013875"/>
            <a:chExt cx="3001200" cy="1569600"/>
          </a:xfrm>
        </p:grpSpPr>
        <p:sp>
          <p:nvSpPr>
            <p:cNvPr id="1031" name="Google Shape;1031;p23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3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</a:t>
              </a:r>
              <a:b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</a:br>
              <a: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tempus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33" name="Google Shape;1033;p23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 Ipsum dolor sit amet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34" name="Google Shape;1034;p23"/>
          <p:cNvGrpSpPr/>
          <p:nvPr/>
        </p:nvGrpSpPr>
        <p:grpSpPr>
          <a:xfrm>
            <a:off x="4705169" y="3213940"/>
            <a:ext cx="295999" cy="294651"/>
            <a:chOff x="4858109" y="2631368"/>
            <a:chExt cx="316442" cy="315000"/>
          </a:xfrm>
        </p:grpSpPr>
        <p:sp>
          <p:nvSpPr>
            <p:cNvPr id="1035" name="Google Shape;1035;p2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3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grpSp>
        <p:nvGrpSpPr>
          <p:cNvPr id="1037" name="Google Shape;1037;p23"/>
          <p:cNvGrpSpPr/>
          <p:nvPr/>
        </p:nvGrpSpPr>
        <p:grpSpPr>
          <a:xfrm>
            <a:off x="2512794" y="3213816"/>
            <a:ext cx="294612" cy="294612"/>
            <a:chOff x="3157188" y="909150"/>
            <a:chExt cx="470400" cy="470400"/>
          </a:xfrm>
        </p:grpSpPr>
        <p:sp>
          <p:nvSpPr>
            <p:cNvPr id="1038" name="Google Shape;1038;p2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4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E le tabelle per confrontare dati</a:t>
            </a:r>
            <a:endParaRPr dirty="0"/>
          </a:p>
        </p:txBody>
      </p:sp>
      <p:graphicFrame>
        <p:nvGraphicFramePr>
          <p:cNvPr id="1045" name="Google Shape;1045;p24"/>
          <p:cNvGraphicFramePr/>
          <p:nvPr>
            <p:extLst>
              <p:ext uri="{D42A27DB-BD31-4B8C-83A1-F6EECF244321}">
                <p14:modId xmlns:p14="http://schemas.microsoft.com/office/powerpoint/2010/main" val="3442935130"/>
              </p:ext>
            </p:extLst>
          </p:nvPr>
        </p:nvGraphicFramePr>
        <p:xfrm>
          <a:off x="457200" y="2402681"/>
          <a:ext cx="4205300" cy="2004100"/>
        </p:xfrm>
        <a:graphic>
          <a:graphicData uri="http://schemas.openxmlformats.org/drawingml/2006/table">
            <a:tbl>
              <a:tblPr>
                <a:noFill/>
                <a:tableStyleId>{F68F0C3E-8029-4B77-B8B2-BF55CD47A159}</a:tableStyleId>
              </a:tblPr>
              <a:tblGrid>
                <a:gridCol w="105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dirty="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Giallo</a:t>
                      </a:r>
                      <a:endParaRPr sz="1100" dirty="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20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Blu</a:t>
                      </a:r>
                      <a:endParaRPr sz="1100" dirty="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30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15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dirty="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Arancione</a:t>
                      </a:r>
                      <a:endParaRPr sz="1100" dirty="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24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16</a:t>
                      </a:r>
                      <a:endParaRPr b="1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46" name="Google Shape;1046;p2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047" name="Google Shape;1047;p24"/>
          <p:cNvGrpSpPr/>
          <p:nvPr/>
        </p:nvGrpSpPr>
        <p:grpSpPr>
          <a:xfrm>
            <a:off x="5191199" y="905259"/>
            <a:ext cx="3495801" cy="3628765"/>
            <a:chOff x="2012475" y="393272"/>
            <a:chExt cx="4440240" cy="4609126"/>
          </a:xfrm>
        </p:grpSpPr>
        <p:sp>
          <p:nvSpPr>
            <p:cNvPr id="1048" name="Google Shape;1048;p24"/>
            <p:cNvSpPr/>
            <p:nvPr/>
          </p:nvSpPr>
          <p:spPr>
            <a:xfrm>
              <a:off x="4172687" y="3422228"/>
              <a:ext cx="1096154" cy="631831"/>
            </a:xfrm>
            <a:custGeom>
              <a:avLst/>
              <a:gdLst/>
              <a:ahLst/>
              <a:cxnLst/>
              <a:rect l="l" t="t" r="r" b="b"/>
              <a:pathLst>
                <a:path w="1096154" h="631831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213521" y="3398464"/>
              <a:ext cx="1096058" cy="631866"/>
            </a:xfrm>
            <a:custGeom>
              <a:avLst/>
              <a:gdLst/>
              <a:ahLst/>
              <a:cxnLst/>
              <a:rect l="l" t="t" r="r" b="b"/>
              <a:pathLst>
                <a:path w="1096058" h="631866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5277122" y="3780200"/>
              <a:ext cx="32266" cy="21196"/>
            </a:xfrm>
            <a:custGeom>
              <a:avLst/>
              <a:gdLst/>
              <a:ahLst/>
              <a:cxnLst/>
              <a:rect l="l" t="t" r="r" b="b"/>
              <a:pathLst>
                <a:path w="32266" h="21196" extrusionOk="0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213559" y="3635813"/>
              <a:ext cx="33123" cy="21387"/>
            </a:xfrm>
            <a:custGeom>
              <a:avLst/>
              <a:gdLst/>
              <a:ahLst/>
              <a:cxnLst/>
              <a:rect l="l" t="t" r="r" b="b"/>
              <a:pathLst>
                <a:path w="33123" h="21387" extrusionOk="0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4"/>
            <p:cNvSpPr/>
            <p:nvPr/>
          </p:nvSpPr>
          <p:spPr>
            <a:xfrm>
              <a:off x="4213521" y="3377363"/>
              <a:ext cx="1096058" cy="631809"/>
            </a:xfrm>
            <a:custGeom>
              <a:avLst/>
              <a:gdLst/>
              <a:ahLst/>
              <a:cxnLst/>
              <a:rect l="l" t="t" r="r" b="b"/>
              <a:pathLst>
                <a:path w="1096058" h="631809" extrusionOk="0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4"/>
            <p:cNvSpPr/>
            <p:nvPr/>
          </p:nvSpPr>
          <p:spPr>
            <a:xfrm>
              <a:off x="4526041" y="3091821"/>
              <a:ext cx="783348" cy="688378"/>
            </a:xfrm>
            <a:custGeom>
              <a:avLst/>
              <a:gdLst/>
              <a:ahLst/>
              <a:cxnLst/>
              <a:rect l="l" t="t" r="r" b="b"/>
              <a:pathLst>
                <a:path w="783348" h="688378" extrusionOk="0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4"/>
            <p:cNvSpPr/>
            <p:nvPr/>
          </p:nvSpPr>
          <p:spPr>
            <a:xfrm>
              <a:off x="5278931" y="3755961"/>
              <a:ext cx="30363" cy="36025"/>
            </a:xfrm>
            <a:custGeom>
              <a:avLst/>
              <a:gdLst/>
              <a:ahLst/>
              <a:cxnLst/>
              <a:rect l="l" t="t" r="r" b="b"/>
              <a:pathLst>
                <a:path w="30363" h="36025" extrusionOk="0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4"/>
            <p:cNvSpPr/>
            <p:nvPr/>
          </p:nvSpPr>
          <p:spPr>
            <a:xfrm>
              <a:off x="4503768" y="3102562"/>
              <a:ext cx="785061" cy="689423"/>
            </a:xfrm>
            <a:custGeom>
              <a:avLst/>
              <a:gdLst/>
              <a:ahLst/>
              <a:cxnLst/>
              <a:rect l="l" t="t" r="r" b="b"/>
              <a:pathLst>
                <a:path w="785061" h="689423" extrusionOk="0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24"/>
            <p:cNvSpPr/>
            <p:nvPr/>
          </p:nvSpPr>
          <p:spPr>
            <a:xfrm>
              <a:off x="3580122" y="393272"/>
              <a:ext cx="2872593" cy="3889928"/>
            </a:xfrm>
            <a:custGeom>
              <a:avLst/>
              <a:gdLst/>
              <a:ahLst/>
              <a:cxnLst/>
              <a:rect l="l" t="t" r="r" b="b"/>
              <a:pathLst>
                <a:path w="2872593" h="3889928" extrusionOk="0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4"/>
            <p:cNvSpPr/>
            <p:nvPr/>
          </p:nvSpPr>
          <p:spPr>
            <a:xfrm>
              <a:off x="6397319" y="4189501"/>
              <a:ext cx="30267" cy="107125"/>
            </a:xfrm>
            <a:custGeom>
              <a:avLst/>
              <a:gdLst/>
              <a:ahLst/>
              <a:cxnLst/>
              <a:rect l="l" t="t" r="r" b="b"/>
              <a:pathLst>
                <a:path w="30267" h="107125" extrusionOk="0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4"/>
            <p:cNvSpPr/>
            <p:nvPr/>
          </p:nvSpPr>
          <p:spPr>
            <a:xfrm>
              <a:off x="3574887" y="397432"/>
              <a:ext cx="72623" cy="31086"/>
            </a:xfrm>
            <a:custGeom>
              <a:avLst/>
              <a:gdLst/>
              <a:ahLst/>
              <a:cxnLst/>
              <a:rect l="l" t="t" r="r" b="b"/>
              <a:pathLst>
                <a:path w="72623" h="31086" extrusionOk="0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4"/>
            <p:cNvSpPr/>
            <p:nvPr/>
          </p:nvSpPr>
          <p:spPr>
            <a:xfrm>
              <a:off x="3554709" y="407720"/>
              <a:ext cx="2872878" cy="3889928"/>
            </a:xfrm>
            <a:custGeom>
              <a:avLst/>
              <a:gdLst/>
              <a:ahLst/>
              <a:cxnLst/>
              <a:rect l="l" t="t" r="r" b="b"/>
              <a:pathLst>
                <a:path w="2872878" h="3889928" extrusionOk="0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4"/>
            <p:cNvSpPr/>
            <p:nvPr/>
          </p:nvSpPr>
          <p:spPr>
            <a:xfrm>
              <a:off x="3549854" y="410477"/>
              <a:ext cx="2872973" cy="3889886"/>
            </a:xfrm>
            <a:custGeom>
              <a:avLst/>
              <a:gdLst/>
              <a:ahLst/>
              <a:cxnLst/>
              <a:rect l="l" t="t" r="r" b="b"/>
              <a:pathLst>
                <a:path w="2872973" h="3889886" extrusionOk="0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24"/>
            <p:cNvSpPr/>
            <p:nvPr/>
          </p:nvSpPr>
          <p:spPr>
            <a:xfrm>
              <a:off x="3584596" y="456003"/>
              <a:ext cx="2802063" cy="3707642"/>
            </a:xfrm>
            <a:custGeom>
              <a:avLst/>
              <a:gdLst/>
              <a:ahLst/>
              <a:cxnLst/>
              <a:rect l="l" t="t" r="r" b="b"/>
              <a:pathLst>
                <a:path w="2802063" h="3707642" extrusionOk="0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4"/>
            <p:cNvSpPr/>
            <p:nvPr/>
          </p:nvSpPr>
          <p:spPr>
            <a:xfrm>
              <a:off x="3711283" y="669187"/>
              <a:ext cx="283071" cy="477189"/>
            </a:xfrm>
            <a:custGeom>
              <a:avLst/>
              <a:gdLst/>
              <a:ahLst/>
              <a:cxnLst/>
              <a:rect l="l" t="t" r="r" b="b"/>
              <a:pathLst>
                <a:path w="283071" h="477189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4"/>
            <p:cNvSpPr/>
            <p:nvPr/>
          </p:nvSpPr>
          <p:spPr>
            <a:xfrm>
              <a:off x="4063456" y="872696"/>
              <a:ext cx="283832" cy="477419"/>
            </a:xfrm>
            <a:custGeom>
              <a:avLst/>
              <a:gdLst/>
              <a:ahLst/>
              <a:cxnLst/>
              <a:rect l="l" t="t" r="r" b="b"/>
              <a:pathLst>
                <a:path w="283832" h="477419" extrusionOk="0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>
              <a:off x="4408015" y="1071223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>
              <a:off x="3711283" y="1076206"/>
              <a:ext cx="283071" cy="477216"/>
            </a:xfrm>
            <a:custGeom>
              <a:avLst/>
              <a:gdLst/>
              <a:ahLst/>
              <a:cxnLst/>
              <a:rect l="l" t="t" r="r" b="b"/>
              <a:pathLst>
                <a:path w="283071" h="477216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4"/>
            <p:cNvSpPr/>
            <p:nvPr/>
          </p:nvSpPr>
          <p:spPr>
            <a:xfrm>
              <a:off x="4063456" y="1279716"/>
              <a:ext cx="283556" cy="477216"/>
            </a:xfrm>
            <a:custGeom>
              <a:avLst/>
              <a:gdLst/>
              <a:ahLst/>
              <a:cxnLst/>
              <a:rect l="l" t="t" r="r" b="b"/>
              <a:pathLst>
                <a:path w="283556" h="477216" extrusionOk="0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4"/>
            <p:cNvSpPr/>
            <p:nvPr/>
          </p:nvSpPr>
          <p:spPr>
            <a:xfrm>
              <a:off x="4098484" y="1260570"/>
              <a:ext cx="283570" cy="477216"/>
            </a:xfrm>
            <a:custGeom>
              <a:avLst/>
              <a:gdLst/>
              <a:ahLst/>
              <a:cxnLst/>
              <a:rect l="l" t="t" r="r" b="b"/>
              <a:pathLst>
                <a:path w="283570" h="477216" extrusionOk="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4"/>
            <p:cNvSpPr/>
            <p:nvPr/>
          </p:nvSpPr>
          <p:spPr>
            <a:xfrm>
              <a:off x="4408015" y="1478241"/>
              <a:ext cx="284023" cy="477161"/>
            </a:xfrm>
            <a:custGeom>
              <a:avLst/>
              <a:gdLst/>
              <a:ahLst/>
              <a:cxnLst/>
              <a:rect l="l" t="t" r="r" b="b"/>
              <a:pathLst>
                <a:path w="284023" h="477161" extrusionOk="0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4"/>
            <p:cNvSpPr/>
            <p:nvPr/>
          </p:nvSpPr>
          <p:spPr>
            <a:xfrm>
              <a:off x="3711283" y="1491834"/>
              <a:ext cx="283071" cy="477165"/>
            </a:xfrm>
            <a:custGeom>
              <a:avLst/>
              <a:gdLst/>
              <a:ahLst/>
              <a:cxnLst/>
              <a:rect l="l" t="t" r="r" b="b"/>
              <a:pathLst>
                <a:path w="283071" h="477165" extrusionOk="0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4"/>
            <p:cNvSpPr/>
            <p:nvPr/>
          </p:nvSpPr>
          <p:spPr>
            <a:xfrm>
              <a:off x="3711283" y="1946286"/>
              <a:ext cx="980755" cy="657383"/>
            </a:xfrm>
            <a:custGeom>
              <a:avLst/>
              <a:gdLst/>
              <a:ahLst/>
              <a:cxnLst/>
              <a:rect l="l" t="t" r="r" b="b"/>
              <a:pathLst>
                <a:path w="980755" h="657383" extrusionOk="0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4"/>
            <p:cNvSpPr/>
            <p:nvPr/>
          </p:nvSpPr>
          <p:spPr>
            <a:xfrm>
              <a:off x="3715090" y="2139055"/>
              <a:ext cx="732044" cy="480371"/>
            </a:xfrm>
            <a:custGeom>
              <a:avLst/>
              <a:gdLst/>
              <a:ahLst/>
              <a:cxnLst/>
              <a:rect l="l" t="t" r="r" b="b"/>
              <a:pathLst>
                <a:path w="732044" h="480371" extrusionOk="0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4"/>
            <p:cNvSpPr/>
            <p:nvPr/>
          </p:nvSpPr>
          <p:spPr>
            <a:xfrm>
              <a:off x="3715090" y="2264376"/>
              <a:ext cx="732044" cy="480312"/>
            </a:xfrm>
            <a:custGeom>
              <a:avLst/>
              <a:gdLst/>
              <a:ahLst/>
              <a:cxnLst/>
              <a:rect l="l" t="t" r="r" b="b"/>
              <a:pathLst>
                <a:path w="732044" h="480312" extrusionOk="0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4"/>
            <p:cNvSpPr/>
            <p:nvPr/>
          </p:nvSpPr>
          <p:spPr>
            <a:xfrm>
              <a:off x="3715090" y="2389467"/>
              <a:ext cx="599361" cy="403889"/>
            </a:xfrm>
            <a:custGeom>
              <a:avLst/>
              <a:gdLst/>
              <a:ahLst/>
              <a:cxnLst/>
              <a:rect l="l" t="t" r="r" b="b"/>
              <a:pathLst>
                <a:path w="599361" h="403889" extrusionOk="0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4"/>
            <p:cNvSpPr/>
            <p:nvPr/>
          </p:nvSpPr>
          <p:spPr>
            <a:xfrm>
              <a:off x="4855752" y="2612272"/>
              <a:ext cx="1403078" cy="900663"/>
            </a:xfrm>
            <a:custGeom>
              <a:avLst/>
              <a:gdLst/>
              <a:ahLst/>
              <a:cxnLst/>
              <a:rect l="l" t="t" r="r" b="b"/>
              <a:pathLst>
                <a:path w="1403078" h="900663" extrusionOk="0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4"/>
            <p:cNvSpPr/>
            <p:nvPr/>
          </p:nvSpPr>
          <p:spPr>
            <a:xfrm>
              <a:off x="4860130" y="2805136"/>
              <a:ext cx="1263255" cy="786670"/>
            </a:xfrm>
            <a:custGeom>
              <a:avLst/>
              <a:gdLst/>
              <a:ahLst/>
              <a:cxnLst/>
              <a:rect l="l" t="t" r="r" b="b"/>
              <a:pathLst>
                <a:path w="1263255" h="786670" extrusionOk="0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4"/>
            <p:cNvSpPr/>
            <p:nvPr/>
          </p:nvSpPr>
          <p:spPr>
            <a:xfrm>
              <a:off x="4860130" y="2930227"/>
              <a:ext cx="1263255" cy="786839"/>
            </a:xfrm>
            <a:custGeom>
              <a:avLst/>
              <a:gdLst/>
              <a:ahLst/>
              <a:cxnLst/>
              <a:rect l="l" t="t" r="r" b="b"/>
              <a:pathLst>
                <a:path w="1263255" h="786839" extrusionOk="0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4"/>
            <p:cNvSpPr/>
            <p:nvPr/>
          </p:nvSpPr>
          <p:spPr>
            <a:xfrm>
              <a:off x="4860130" y="3055222"/>
              <a:ext cx="1034438" cy="654829"/>
            </a:xfrm>
            <a:custGeom>
              <a:avLst/>
              <a:gdLst/>
              <a:ahLst/>
              <a:cxnLst/>
              <a:rect l="l" t="t" r="r" b="b"/>
              <a:pathLst>
                <a:path w="1034438" h="654829" extrusionOk="0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4"/>
            <p:cNvSpPr/>
            <p:nvPr/>
          </p:nvSpPr>
          <p:spPr>
            <a:xfrm>
              <a:off x="4063456" y="1695343"/>
              <a:ext cx="283556" cy="477207"/>
            </a:xfrm>
            <a:custGeom>
              <a:avLst/>
              <a:gdLst/>
              <a:ahLst/>
              <a:cxnLst/>
              <a:rect l="l" t="t" r="r" b="b"/>
              <a:pathLst>
                <a:path w="283556" h="477207" extrusionOk="0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4"/>
            <p:cNvSpPr/>
            <p:nvPr/>
          </p:nvSpPr>
          <p:spPr>
            <a:xfrm>
              <a:off x="4408015" y="1893817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4"/>
            <p:cNvSpPr/>
            <p:nvPr/>
          </p:nvSpPr>
          <p:spPr>
            <a:xfrm>
              <a:off x="4855752" y="1988490"/>
              <a:ext cx="1403078" cy="1286379"/>
            </a:xfrm>
            <a:custGeom>
              <a:avLst/>
              <a:gdLst/>
              <a:ahLst/>
              <a:cxnLst/>
              <a:rect l="l" t="t" r="r" b="b"/>
              <a:pathLst>
                <a:path w="1403078" h="1286379" extrusionOk="0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4"/>
            <p:cNvSpPr/>
            <p:nvPr/>
          </p:nvSpPr>
          <p:spPr>
            <a:xfrm>
              <a:off x="4846614" y="1414848"/>
              <a:ext cx="423274" cy="545612"/>
            </a:xfrm>
            <a:custGeom>
              <a:avLst/>
              <a:gdLst/>
              <a:ahLst/>
              <a:cxnLst/>
              <a:rect l="l" t="t" r="r" b="b"/>
              <a:pathLst>
                <a:path w="423274" h="545612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4"/>
            <p:cNvSpPr/>
            <p:nvPr/>
          </p:nvSpPr>
          <p:spPr>
            <a:xfrm>
              <a:off x="4846614" y="1414848"/>
              <a:ext cx="423274" cy="545629"/>
            </a:xfrm>
            <a:custGeom>
              <a:avLst/>
              <a:gdLst/>
              <a:ahLst/>
              <a:cxnLst/>
              <a:rect l="l" t="t" r="r" b="b"/>
              <a:pathLst>
                <a:path w="423274" h="545629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4"/>
            <p:cNvSpPr/>
            <p:nvPr/>
          </p:nvSpPr>
          <p:spPr>
            <a:xfrm>
              <a:off x="5340323" y="1699604"/>
              <a:ext cx="423179" cy="545654"/>
            </a:xfrm>
            <a:custGeom>
              <a:avLst/>
              <a:gdLst/>
              <a:ahLst/>
              <a:cxnLst/>
              <a:rect l="l" t="t" r="r" b="b"/>
              <a:pathLst>
                <a:path w="423179" h="545654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4"/>
            <p:cNvSpPr/>
            <p:nvPr/>
          </p:nvSpPr>
          <p:spPr>
            <a:xfrm>
              <a:off x="5340323" y="1699604"/>
              <a:ext cx="332185" cy="545952"/>
            </a:xfrm>
            <a:custGeom>
              <a:avLst/>
              <a:gdLst/>
              <a:ahLst/>
              <a:cxnLst/>
              <a:rect l="l" t="t" r="r" b="b"/>
              <a:pathLst>
                <a:path w="332185" h="545952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4"/>
            <p:cNvSpPr/>
            <p:nvPr/>
          </p:nvSpPr>
          <p:spPr>
            <a:xfrm>
              <a:off x="5834032" y="1984194"/>
              <a:ext cx="423559" cy="545654"/>
            </a:xfrm>
            <a:custGeom>
              <a:avLst/>
              <a:gdLst/>
              <a:ahLst/>
              <a:cxnLst/>
              <a:rect l="l" t="t" r="r" b="b"/>
              <a:pathLst>
                <a:path w="423559" h="545654" extrusionOk="0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4"/>
            <p:cNvSpPr/>
            <p:nvPr/>
          </p:nvSpPr>
          <p:spPr>
            <a:xfrm>
              <a:off x="5834032" y="1984177"/>
              <a:ext cx="211589" cy="286951"/>
            </a:xfrm>
            <a:custGeom>
              <a:avLst/>
              <a:gdLst/>
              <a:ahLst/>
              <a:cxnLst/>
              <a:rect l="l" t="t" r="r" b="b"/>
              <a:pathLst>
                <a:path w="211589" h="286951" extrusionOk="0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4"/>
            <p:cNvSpPr/>
            <p:nvPr/>
          </p:nvSpPr>
          <p:spPr>
            <a:xfrm>
              <a:off x="5029839" y="4705642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2757750" y="4754499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4"/>
            <p:cNvSpPr/>
            <p:nvPr/>
          </p:nvSpPr>
          <p:spPr>
            <a:xfrm>
              <a:off x="2012475" y="3630110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4"/>
            <p:cNvSpPr/>
            <p:nvPr/>
          </p:nvSpPr>
          <p:spPr>
            <a:xfrm>
              <a:off x="5244274" y="4799933"/>
              <a:ext cx="116580" cy="90224"/>
            </a:xfrm>
            <a:custGeom>
              <a:avLst/>
              <a:gdLst/>
              <a:ahLst/>
              <a:cxnLst/>
              <a:rect l="l" t="t" r="r" b="b"/>
              <a:pathLst>
                <a:path w="116580" h="90224" extrusionOk="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4"/>
            <p:cNvSpPr/>
            <p:nvPr/>
          </p:nvSpPr>
          <p:spPr>
            <a:xfrm>
              <a:off x="5244760" y="4829592"/>
              <a:ext cx="116051" cy="60483"/>
            </a:xfrm>
            <a:custGeom>
              <a:avLst/>
              <a:gdLst/>
              <a:ahLst/>
              <a:cxnLst/>
              <a:rect l="l" t="t" r="r" b="b"/>
              <a:pathLst>
                <a:path w="116051" h="60483" extrusionOk="0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4"/>
            <p:cNvSpPr/>
            <p:nvPr/>
          </p:nvSpPr>
          <p:spPr>
            <a:xfrm>
              <a:off x="5124630" y="4754816"/>
              <a:ext cx="116569" cy="86887"/>
            </a:xfrm>
            <a:custGeom>
              <a:avLst/>
              <a:gdLst/>
              <a:ahLst/>
              <a:cxnLst/>
              <a:rect l="l" t="t" r="r" b="b"/>
              <a:pathLst>
                <a:path w="116569" h="86887" extrusionOk="0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5124926" y="4782825"/>
              <a:ext cx="116097" cy="60673"/>
            </a:xfrm>
            <a:custGeom>
              <a:avLst/>
              <a:gdLst/>
              <a:ahLst/>
              <a:cxnLst/>
              <a:rect l="l" t="t" r="r" b="b"/>
              <a:pathLst>
                <a:path w="116097" h="60673" extrusionOk="0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4"/>
            <p:cNvSpPr/>
            <p:nvPr/>
          </p:nvSpPr>
          <p:spPr>
            <a:xfrm>
              <a:off x="5154433" y="4234936"/>
              <a:ext cx="200389" cy="574156"/>
            </a:xfrm>
            <a:custGeom>
              <a:avLst/>
              <a:gdLst/>
              <a:ahLst/>
              <a:cxnLst/>
              <a:rect l="l" t="t" r="r" b="b"/>
              <a:pathLst>
                <a:path w="200389" h="574156" extrusionOk="0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4"/>
            <p:cNvSpPr/>
            <p:nvPr/>
          </p:nvSpPr>
          <p:spPr>
            <a:xfrm>
              <a:off x="5199628" y="3876679"/>
              <a:ext cx="128464" cy="124722"/>
            </a:xfrm>
            <a:custGeom>
              <a:avLst/>
              <a:gdLst/>
              <a:ahLst/>
              <a:cxnLst/>
              <a:rect l="l" t="t" r="r" b="b"/>
              <a:pathLst>
                <a:path w="128464" h="124722" extrusionOk="0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4996526" y="3906336"/>
              <a:ext cx="182485" cy="357686"/>
            </a:xfrm>
            <a:custGeom>
              <a:avLst/>
              <a:gdLst/>
              <a:ahLst/>
              <a:cxnLst/>
              <a:rect l="l" t="t" r="r" b="b"/>
              <a:pathLst>
                <a:path w="182485" h="357686" extrusionOk="0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5154414" y="3894094"/>
              <a:ext cx="208226" cy="419055"/>
            </a:xfrm>
            <a:custGeom>
              <a:avLst/>
              <a:gdLst/>
              <a:ahLst/>
              <a:cxnLst/>
              <a:rect l="l" t="t" r="r" b="b"/>
              <a:pathLst>
                <a:path w="208226" h="419055" extrusionOk="0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5194395" y="3747198"/>
              <a:ext cx="138431" cy="168252"/>
            </a:xfrm>
            <a:custGeom>
              <a:avLst/>
              <a:gdLst/>
              <a:ahLst/>
              <a:cxnLst/>
              <a:rect l="l" t="t" r="r" b="b"/>
              <a:pathLst>
                <a:path w="138431" h="168252" extrusionOk="0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4"/>
            <p:cNvSpPr/>
            <p:nvPr/>
          </p:nvSpPr>
          <p:spPr>
            <a:xfrm>
              <a:off x="5199668" y="3732408"/>
              <a:ext cx="146095" cy="144175"/>
            </a:xfrm>
            <a:custGeom>
              <a:avLst/>
              <a:gdLst/>
              <a:ahLst/>
              <a:cxnLst/>
              <a:rect l="l" t="t" r="r" b="b"/>
              <a:pathLst>
                <a:path w="146095" h="144175" extrusionOk="0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4"/>
            <p:cNvSpPr/>
            <p:nvPr/>
          </p:nvSpPr>
          <p:spPr>
            <a:xfrm>
              <a:off x="5186268" y="3976961"/>
              <a:ext cx="186859" cy="320520"/>
            </a:xfrm>
            <a:custGeom>
              <a:avLst/>
              <a:gdLst/>
              <a:ahLst/>
              <a:cxnLst/>
              <a:rect l="l" t="t" r="r" b="b"/>
              <a:pathLst>
                <a:path w="186859" h="320520" extrusionOk="0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4"/>
            <p:cNvSpPr/>
            <p:nvPr/>
          </p:nvSpPr>
          <p:spPr>
            <a:xfrm>
              <a:off x="4957596" y="4074866"/>
              <a:ext cx="216348" cy="290578"/>
            </a:xfrm>
            <a:custGeom>
              <a:avLst/>
              <a:gdLst/>
              <a:ahLst/>
              <a:cxnLst/>
              <a:rect l="l" t="t" r="r" b="b"/>
              <a:pathLst>
                <a:path w="216348" h="290578" extrusionOk="0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4"/>
            <p:cNvSpPr/>
            <p:nvPr/>
          </p:nvSpPr>
          <p:spPr>
            <a:xfrm>
              <a:off x="5101717" y="4257084"/>
              <a:ext cx="109578" cy="53390"/>
            </a:xfrm>
            <a:custGeom>
              <a:avLst/>
              <a:gdLst/>
              <a:ahLst/>
              <a:cxnLst/>
              <a:rect l="l" t="t" r="r" b="b"/>
              <a:pathLst>
                <a:path w="109578" h="53390" extrusionOk="0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4"/>
            <p:cNvSpPr/>
            <p:nvPr/>
          </p:nvSpPr>
          <p:spPr>
            <a:xfrm>
              <a:off x="4984781" y="4223327"/>
              <a:ext cx="67863" cy="55821"/>
            </a:xfrm>
            <a:custGeom>
              <a:avLst/>
              <a:gdLst/>
              <a:ahLst/>
              <a:cxnLst/>
              <a:rect l="l" t="t" r="r" b="b"/>
              <a:pathLst>
                <a:path w="67863" h="55821" extrusionOk="0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4"/>
            <p:cNvSpPr/>
            <p:nvPr/>
          </p:nvSpPr>
          <p:spPr>
            <a:xfrm>
              <a:off x="5132255" y="3894454"/>
              <a:ext cx="67293" cy="97715"/>
            </a:xfrm>
            <a:custGeom>
              <a:avLst/>
              <a:gdLst/>
              <a:ahLst/>
              <a:cxnLst/>
              <a:rect l="l" t="t" r="r" b="b"/>
              <a:pathLst>
                <a:path w="67293" h="97715" extrusionOk="0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4"/>
            <p:cNvSpPr/>
            <p:nvPr/>
          </p:nvSpPr>
          <p:spPr>
            <a:xfrm>
              <a:off x="5305132" y="3960902"/>
              <a:ext cx="81740" cy="121566"/>
            </a:xfrm>
            <a:custGeom>
              <a:avLst/>
              <a:gdLst/>
              <a:ahLst/>
              <a:cxnLst/>
              <a:rect l="l" t="t" r="r" b="b"/>
              <a:pathLst>
                <a:path w="81740" h="121566" extrusionOk="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2821998" y="4049582"/>
              <a:ext cx="101559" cy="177370"/>
            </a:xfrm>
            <a:custGeom>
              <a:avLst/>
              <a:gdLst/>
              <a:ahLst/>
              <a:cxnLst/>
              <a:rect l="l" t="t" r="r" b="b"/>
              <a:pathLst>
                <a:path w="101559" h="177370" extrusionOk="0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4"/>
            <p:cNvSpPr/>
            <p:nvPr/>
          </p:nvSpPr>
          <p:spPr>
            <a:xfrm>
              <a:off x="2814097" y="3945071"/>
              <a:ext cx="67769" cy="130685"/>
            </a:xfrm>
            <a:custGeom>
              <a:avLst/>
              <a:gdLst/>
              <a:ahLst/>
              <a:cxnLst/>
              <a:rect l="l" t="t" r="r" b="b"/>
              <a:pathLst>
                <a:path w="67769" h="130685" extrusionOk="0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4"/>
            <p:cNvSpPr/>
            <p:nvPr/>
          </p:nvSpPr>
          <p:spPr>
            <a:xfrm>
              <a:off x="2966810" y="4837262"/>
              <a:ext cx="145801" cy="82247"/>
            </a:xfrm>
            <a:custGeom>
              <a:avLst/>
              <a:gdLst/>
              <a:ahLst/>
              <a:cxnLst/>
              <a:rect l="l" t="t" r="r" b="b"/>
              <a:pathLst>
                <a:path w="145801" h="82247" extrusionOk="0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4"/>
            <p:cNvSpPr/>
            <p:nvPr/>
          </p:nvSpPr>
          <p:spPr>
            <a:xfrm>
              <a:off x="2969244" y="4850979"/>
              <a:ext cx="143767" cy="68530"/>
            </a:xfrm>
            <a:custGeom>
              <a:avLst/>
              <a:gdLst/>
              <a:ahLst/>
              <a:cxnLst/>
              <a:rect l="l" t="t" r="r" b="b"/>
              <a:pathLst>
                <a:path w="143767" h="68530" extrusionOk="0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4"/>
            <p:cNvSpPr/>
            <p:nvPr/>
          </p:nvSpPr>
          <p:spPr>
            <a:xfrm>
              <a:off x="2864165" y="4805303"/>
              <a:ext cx="146191" cy="82209"/>
            </a:xfrm>
            <a:custGeom>
              <a:avLst/>
              <a:gdLst/>
              <a:ahLst/>
              <a:cxnLst/>
              <a:rect l="l" t="t" r="r" b="b"/>
              <a:pathLst>
                <a:path w="146191" h="82209" extrusionOk="0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24"/>
            <p:cNvSpPr/>
            <p:nvPr/>
          </p:nvSpPr>
          <p:spPr>
            <a:xfrm>
              <a:off x="2866543" y="4818565"/>
              <a:ext cx="143767" cy="68566"/>
            </a:xfrm>
            <a:custGeom>
              <a:avLst/>
              <a:gdLst/>
              <a:ahLst/>
              <a:cxnLst/>
              <a:rect l="l" t="t" r="r" b="b"/>
              <a:pathLst>
                <a:path w="143767" h="68566" extrusionOk="0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4"/>
            <p:cNvSpPr/>
            <p:nvPr/>
          </p:nvSpPr>
          <p:spPr>
            <a:xfrm>
              <a:off x="2858160" y="4267254"/>
              <a:ext cx="210834" cy="594226"/>
            </a:xfrm>
            <a:custGeom>
              <a:avLst/>
              <a:gdLst/>
              <a:ahLst/>
              <a:cxnLst/>
              <a:rect l="l" t="t" r="r" b="b"/>
              <a:pathLst>
                <a:path w="210834" h="594226" extrusionOk="0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4"/>
            <p:cNvSpPr/>
            <p:nvPr/>
          </p:nvSpPr>
          <p:spPr>
            <a:xfrm>
              <a:off x="2884049" y="3772563"/>
              <a:ext cx="155365" cy="247695"/>
            </a:xfrm>
            <a:custGeom>
              <a:avLst/>
              <a:gdLst/>
              <a:ahLst/>
              <a:cxnLst/>
              <a:rect l="l" t="t" r="r" b="b"/>
              <a:pathLst>
                <a:path w="155365" h="247695" extrusionOk="0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4"/>
            <p:cNvSpPr/>
            <p:nvPr/>
          </p:nvSpPr>
          <p:spPr>
            <a:xfrm>
              <a:off x="2832349" y="3948237"/>
              <a:ext cx="239208" cy="394751"/>
            </a:xfrm>
            <a:custGeom>
              <a:avLst/>
              <a:gdLst/>
              <a:ahLst/>
              <a:cxnLst/>
              <a:rect l="l" t="t" r="r" b="b"/>
              <a:pathLst>
                <a:path w="239208" h="394751" extrusionOk="0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24"/>
            <p:cNvSpPr/>
            <p:nvPr/>
          </p:nvSpPr>
          <p:spPr>
            <a:xfrm>
              <a:off x="3011886" y="4098914"/>
              <a:ext cx="63391" cy="288487"/>
            </a:xfrm>
            <a:custGeom>
              <a:avLst/>
              <a:gdLst/>
              <a:ahLst/>
              <a:cxnLst/>
              <a:rect l="l" t="t" r="r" b="b"/>
              <a:pathLst>
                <a:path w="63391" h="288487" extrusionOk="0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4"/>
            <p:cNvSpPr/>
            <p:nvPr/>
          </p:nvSpPr>
          <p:spPr>
            <a:xfrm>
              <a:off x="2997806" y="3997207"/>
              <a:ext cx="83658" cy="135231"/>
            </a:xfrm>
            <a:custGeom>
              <a:avLst/>
              <a:gdLst/>
              <a:ahLst/>
              <a:cxnLst/>
              <a:rect l="l" t="t" r="r" b="b"/>
              <a:pathLst>
                <a:path w="83658" h="135231" extrusionOk="0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4"/>
            <p:cNvSpPr/>
            <p:nvPr/>
          </p:nvSpPr>
          <p:spPr>
            <a:xfrm>
              <a:off x="2888823" y="3761654"/>
              <a:ext cx="150557" cy="165637"/>
            </a:xfrm>
            <a:custGeom>
              <a:avLst/>
              <a:gdLst/>
              <a:ahLst/>
              <a:cxnLst/>
              <a:rect l="l" t="t" r="r" b="b"/>
              <a:pathLst>
                <a:path w="150557" h="165637" extrusionOk="0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4"/>
            <p:cNvSpPr/>
            <p:nvPr/>
          </p:nvSpPr>
          <p:spPr>
            <a:xfrm>
              <a:off x="2091982" y="2625612"/>
              <a:ext cx="210167" cy="307273"/>
            </a:xfrm>
            <a:custGeom>
              <a:avLst/>
              <a:gdLst/>
              <a:ahLst/>
              <a:cxnLst/>
              <a:rect l="l" t="t" r="r" b="b"/>
              <a:pathLst>
                <a:path w="210167" h="307273" extrusionOk="0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4"/>
            <p:cNvSpPr/>
            <p:nvPr/>
          </p:nvSpPr>
          <p:spPr>
            <a:xfrm>
              <a:off x="2269538" y="2847336"/>
              <a:ext cx="39152" cy="227300"/>
            </a:xfrm>
            <a:custGeom>
              <a:avLst/>
              <a:gdLst/>
              <a:ahLst/>
              <a:cxnLst/>
              <a:rect l="l" t="t" r="r" b="b"/>
              <a:pathLst>
                <a:path w="39152" h="227300" extrusionOk="0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4"/>
            <p:cNvSpPr/>
            <p:nvPr/>
          </p:nvSpPr>
          <p:spPr>
            <a:xfrm>
              <a:off x="2185896" y="2622782"/>
              <a:ext cx="100407" cy="124097"/>
            </a:xfrm>
            <a:custGeom>
              <a:avLst/>
              <a:gdLst/>
              <a:ahLst/>
              <a:cxnLst/>
              <a:rect l="l" t="t" r="r" b="b"/>
              <a:pathLst>
                <a:path w="100407" h="124097" extrusionOk="0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4"/>
            <p:cNvSpPr/>
            <p:nvPr/>
          </p:nvSpPr>
          <p:spPr>
            <a:xfrm>
              <a:off x="2142363" y="2757613"/>
              <a:ext cx="124104" cy="138364"/>
            </a:xfrm>
            <a:custGeom>
              <a:avLst/>
              <a:gdLst/>
              <a:ahLst/>
              <a:cxnLst/>
              <a:rect l="l" t="t" r="r" b="b"/>
              <a:pathLst>
                <a:path w="124104" h="138364" extrusionOk="0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2121718" y="2803072"/>
              <a:ext cx="180978" cy="208003"/>
            </a:xfrm>
            <a:custGeom>
              <a:avLst/>
              <a:gdLst/>
              <a:ahLst/>
              <a:cxnLst/>
              <a:rect l="l" t="t" r="r" b="b"/>
              <a:pathLst>
                <a:path w="180978" h="208003" extrusionOk="0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2137334" y="2632700"/>
              <a:ext cx="133195" cy="163980"/>
            </a:xfrm>
            <a:custGeom>
              <a:avLst/>
              <a:gdLst/>
              <a:ahLst/>
              <a:cxnLst/>
              <a:rect l="l" t="t" r="r" b="b"/>
              <a:pathLst>
                <a:path w="133195" h="163980" extrusionOk="0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2131362" y="2631771"/>
              <a:ext cx="133630" cy="125556"/>
            </a:xfrm>
            <a:custGeom>
              <a:avLst/>
              <a:gdLst/>
              <a:ahLst/>
              <a:cxnLst/>
              <a:rect l="l" t="t" r="r" b="b"/>
              <a:pathLst>
                <a:path w="133630" h="125556" extrusionOk="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2137527" y="3718507"/>
              <a:ext cx="105640" cy="80438"/>
            </a:xfrm>
            <a:custGeom>
              <a:avLst/>
              <a:gdLst/>
              <a:ahLst/>
              <a:cxnLst/>
              <a:rect l="l" t="t" r="r" b="b"/>
              <a:pathLst>
                <a:path w="105640" h="80438" extrusionOk="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2137841" y="3744079"/>
              <a:ext cx="105259" cy="54863"/>
            </a:xfrm>
            <a:custGeom>
              <a:avLst/>
              <a:gdLst/>
              <a:ahLst/>
              <a:cxnLst/>
              <a:rect l="l" t="t" r="r" b="b"/>
              <a:pathLst>
                <a:path w="105259" h="54863" extrusionOk="0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2226539" y="3701115"/>
              <a:ext cx="96273" cy="74358"/>
            </a:xfrm>
            <a:custGeom>
              <a:avLst/>
              <a:gdLst/>
              <a:ahLst/>
              <a:cxnLst/>
              <a:rect l="l" t="t" r="r" b="b"/>
              <a:pathLst>
                <a:path w="96273" h="74358" extrusionOk="0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2226484" y="3725354"/>
              <a:ext cx="95903" cy="50071"/>
            </a:xfrm>
            <a:custGeom>
              <a:avLst/>
              <a:gdLst/>
              <a:ahLst/>
              <a:cxnLst/>
              <a:rect l="l" t="t" r="r" b="b"/>
              <a:pathLst>
                <a:path w="95903" h="50071" extrusionOk="0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2101518" y="3008174"/>
              <a:ext cx="205910" cy="717579"/>
            </a:xfrm>
            <a:custGeom>
              <a:avLst/>
              <a:gdLst/>
              <a:ahLst/>
              <a:cxnLst/>
              <a:rect l="l" t="t" r="r" b="b"/>
              <a:pathLst>
                <a:path w="205910" h="717579" extrusionOk="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2096876" y="2994106"/>
              <a:ext cx="219176" cy="477454"/>
            </a:xfrm>
            <a:custGeom>
              <a:avLst/>
              <a:gdLst/>
              <a:ahLst/>
              <a:cxnLst/>
              <a:rect l="l" t="t" r="r" b="b"/>
              <a:pathLst>
                <a:path w="219176" h="477454" extrusionOk="0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2115642" y="2850934"/>
              <a:ext cx="316003" cy="274536"/>
            </a:xfrm>
            <a:custGeom>
              <a:avLst/>
              <a:gdLst/>
              <a:ahLst/>
              <a:cxnLst/>
              <a:rect l="l" t="t" r="r" b="b"/>
              <a:pathLst>
                <a:path w="316003" h="274536" extrusionOk="0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2110000" y="2833008"/>
              <a:ext cx="75991" cy="89275"/>
            </a:xfrm>
            <a:custGeom>
              <a:avLst/>
              <a:gdLst/>
              <a:ahLst/>
              <a:cxnLst/>
              <a:rect l="l" t="t" r="r" b="b"/>
              <a:pathLst>
                <a:path w="75991" h="89275" extrusionOk="0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2246717" y="2802864"/>
              <a:ext cx="61392" cy="64630"/>
            </a:xfrm>
            <a:custGeom>
              <a:avLst/>
              <a:gdLst/>
              <a:ahLst/>
              <a:cxnLst/>
              <a:rect l="l" t="t" r="r" b="b"/>
              <a:pathLst>
                <a:path w="61392" h="64630" extrusionOk="0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2092047" y="1119152"/>
              <a:ext cx="668082" cy="515307"/>
            </a:xfrm>
            <a:custGeom>
              <a:avLst/>
              <a:gdLst/>
              <a:ahLst/>
              <a:cxnLst/>
              <a:rect l="l" t="t" r="r" b="b"/>
              <a:pathLst>
                <a:path w="668082" h="515307" extrusionOk="0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4"/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avLst/>
              <a:gdLst/>
              <a:ahLst/>
              <a:cxnLst/>
              <a:rect l="l" t="t" r="r" b="b"/>
              <a:pathLst>
                <a:path w="232624" h="134025" extrusionOk="0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2667422" y="1490358"/>
              <a:ext cx="274409" cy="269191"/>
            </a:xfrm>
            <a:custGeom>
              <a:avLst/>
              <a:gdLst/>
              <a:ahLst/>
              <a:cxnLst/>
              <a:rect l="l" t="t" r="r" b="b"/>
              <a:pathLst>
                <a:path w="274409" h="269191" extrusionOk="0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2667422" y="1454143"/>
              <a:ext cx="337610" cy="194669"/>
            </a:xfrm>
            <a:custGeom>
              <a:avLst/>
              <a:gdLst/>
              <a:ahLst/>
              <a:cxnLst/>
              <a:rect l="l" t="t" r="r" b="b"/>
              <a:pathLst>
                <a:path w="337610" h="194669" extrusionOk="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24"/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avLst/>
              <a:gdLst/>
              <a:ahLst/>
              <a:cxnLst/>
              <a:rect l="l" t="t" r="r" b="b"/>
              <a:pathLst>
                <a:path w="690640" h="1194633" extrusionOk="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2858071" y="1161854"/>
              <a:ext cx="1027965" cy="1324206"/>
            </a:xfrm>
            <a:custGeom>
              <a:avLst/>
              <a:gdLst/>
              <a:ahLst/>
              <a:cxnLst/>
              <a:rect l="l" t="t" r="r" b="b"/>
              <a:pathLst>
                <a:path w="1027965" h="1324206" extrusionOk="0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2800391" y="1195123"/>
              <a:ext cx="1027965" cy="1324248"/>
            </a:xfrm>
            <a:custGeom>
              <a:avLst/>
              <a:gdLst/>
              <a:ahLst/>
              <a:cxnLst/>
              <a:rect l="l" t="t" r="r" b="b"/>
              <a:pathLst>
                <a:path w="1027965" h="1324248" extrusionOk="0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25"/>
          <p:cNvSpPr/>
          <p:nvPr/>
        </p:nvSpPr>
        <p:spPr>
          <a:xfrm>
            <a:off x="514725" y="9425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2"/>
              </a:gs>
            </a:gsLst>
            <a:lin ang="16198662" scaled="0"/>
          </a:gradFill>
          <a:ln>
            <a:noFill/>
          </a:ln>
          <a:effectLst>
            <a:outerShdw blurRad="142875" dist="19050" dir="5400000" algn="bl" rotWithShape="0">
              <a:srgbClr val="38226D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25"/>
          <p:cNvSpPr txBox="1">
            <a:spLocks noGrp="1"/>
          </p:cNvSpPr>
          <p:nvPr>
            <p:ph type="title" idx="4294967295"/>
          </p:nvPr>
        </p:nvSpPr>
        <p:spPr>
          <a:xfrm>
            <a:off x="381000" y="453200"/>
            <a:ext cx="5640900" cy="46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</a:rPr>
              <a:t>Map</a:t>
            </a:r>
            <a:r>
              <a:rPr lang="it-IT" sz="3000" dirty="0" err="1">
                <a:solidFill>
                  <a:schemeClr val="lt1"/>
                </a:solidFill>
              </a:rPr>
              <a:t>pa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1147" name="Google Shape;1147;p25"/>
          <p:cNvSpPr/>
          <p:nvPr/>
        </p:nvSpPr>
        <p:spPr>
          <a:xfrm>
            <a:off x="4104493" y="1663250"/>
            <a:ext cx="7479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scroller</a:t>
            </a:r>
            <a:endParaRPr sz="1000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48" name="Google Shape;1148;p2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14</a:t>
            </a:fld>
            <a:endParaRPr>
              <a:solidFill>
                <a:schemeClr val="accent2"/>
              </a:solidFill>
            </a:endParaRPr>
          </a:p>
        </p:txBody>
      </p:sp>
      <p:sp>
        <p:nvSpPr>
          <p:cNvPr id="1149" name="Google Shape;1149;p25"/>
          <p:cNvSpPr txBox="1">
            <a:spLocks noGrp="1"/>
          </p:cNvSpPr>
          <p:nvPr>
            <p:ph type="body" idx="4294967295"/>
          </p:nvPr>
        </p:nvSpPr>
        <p:spPr>
          <a:xfrm>
            <a:off x="1090975" y="453200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900" b="1" dirty="0">
              <a:solidFill>
                <a:schemeClr val="lt1"/>
              </a:solidFill>
            </a:endParaRPr>
          </a:p>
        </p:txBody>
      </p:sp>
      <p:sp>
        <p:nvSpPr>
          <p:cNvPr id="1150" name="Google Shape;1150;p25"/>
          <p:cNvSpPr/>
          <p:nvPr/>
        </p:nvSpPr>
        <p:spPr>
          <a:xfrm>
            <a:off x="1090975" y="2147300"/>
            <a:ext cx="202500" cy="202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5"/>
          <p:cNvSpPr/>
          <p:nvPr/>
        </p:nvSpPr>
        <p:spPr>
          <a:xfrm>
            <a:off x="2824525" y="3795125"/>
            <a:ext cx="202500" cy="202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5"/>
          <p:cNvSpPr/>
          <p:nvPr/>
        </p:nvSpPr>
        <p:spPr>
          <a:xfrm>
            <a:off x="3853225" y="1944800"/>
            <a:ext cx="202500" cy="202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5"/>
          <p:cNvSpPr/>
          <p:nvPr/>
        </p:nvSpPr>
        <p:spPr>
          <a:xfrm>
            <a:off x="4596175" y="4090400"/>
            <a:ext cx="202500" cy="202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25"/>
          <p:cNvSpPr/>
          <p:nvPr/>
        </p:nvSpPr>
        <p:spPr>
          <a:xfrm>
            <a:off x="6720250" y="2414000"/>
            <a:ext cx="202500" cy="202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5"/>
          <p:cNvSpPr/>
          <p:nvPr/>
        </p:nvSpPr>
        <p:spPr>
          <a:xfrm>
            <a:off x="7377475" y="4157075"/>
            <a:ext cx="202500" cy="202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26"/>
          <p:cNvSpPr txBox="1">
            <a:spLocks noGrp="1"/>
          </p:cNvSpPr>
          <p:nvPr>
            <p:ph type="ctrTitle" idx="4294967295"/>
          </p:nvPr>
        </p:nvSpPr>
        <p:spPr>
          <a:xfrm>
            <a:off x="1019175" y="1863600"/>
            <a:ext cx="74388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atin typeface="Barlow SemiBold"/>
                <a:ea typeface="Barlow SemiBold"/>
                <a:cs typeface="Barlow SemiBold"/>
                <a:sym typeface="Barlow SemiBold"/>
              </a:rPr>
              <a:t>89,526,124</a:t>
            </a:r>
            <a:endParaRPr sz="9600"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61" name="Google Shape;1161;p26"/>
          <p:cNvSpPr txBox="1">
            <a:spLocks noGrp="1"/>
          </p:cNvSpPr>
          <p:nvPr>
            <p:ph type="subTitle" idx="4294967295"/>
          </p:nvPr>
        </p:nvSpPr>
        <p:spPr>
          <a:xfrm>
            <a:off x="1019175" y="2992450"/>
            <a:ext cx="74388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 err="1"/>
              <a:t>Whoa</a:t>
            </a:r>
            <a:r>
              <a:rPr lang="it-IT" dirty="0"/>
              <a:t>! È un gran numero, non sei orgoglioso?</a:t>
            </a:r>
            <a:endParaRPr dirty="0"/>
          </a:p>
        </p:txBody>
      </p:sp>
      <p:sp>
        <p:nvSpPr>
          <p:cNvPr id="1162" name="Google Shape;1162;p2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163" name="Google Shape;1163;p26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27"/>
          <p:cNvSpPr txBox="1">
            <a:spLocks noGrp="1"/>
          </p:cNvSpPr>
          <p:nvPr>
            <p:ph type="ctrTitle" idx="4294967295"/>
          </p:nvPr>
        </p:nvSpPr>
        <p:spPr>
          <a:xfrm>
            <a:off x="685800" y="876600"/>
            <a:ext cx="40482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89,526,124€</a:t>
            </a:r>
            <a:endParaRPr dirty="0">
              <a:solidFill>
                <a:schemeClr val="lt1"/>
              </a:solidFill>
              <a:highlight>
                <a:schemeClr val="accent1"/>
              </a:highlight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69" name="Google Shape;1169;p27"/>
          <p:cNvSpPr txBox="1">
            <a:spLocks noGrp="1"/>
          </p:cNvSpPr>
          <p:nvPr>
            <p:ph type="subTitle" idx="4294967295"/>
          </p:nvPr>
        </p:nvSpPr>
        <p:spPr>
          <a:xfrm>
            <a:off x="685800" y="1411308"/>
            <a:ext cx="40482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2400" dirty="0"/>
              <a:t>Sono un sacco di soldi</a:t>
            </a:r>
            <a:endParaRPr sz="2400" dirty="0"/>
          </a:p>
        </p:txBody>
      </p:sp>
      <p:sp>
        <p:nvSpPr>
          <p:cNvPr id="1170" name="Google Shape;1170;p27"/>
          <p:cNvSpPr txBox="1">
            <a:spLocks noGrp="1"/>
          </p:cNvSpPr>
          <p:nvPr>
            <p:ph type="ctrTitle" idx="4294967295"/>
          </p:nvPr>
        </p:nvSpPr>
        <p:spPr>
          <a:xfrm>
            <a:off x="685800" y="3505493"/>
            <a:ext cx="40482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100%</a:t>
            </a:r>
            <a:endParaRPr>
              <a:solidFill>
                <a:schemeClr val="lt1"/>
              </a:solidFill>
              <a:highlight>
                <a:schemeClr val="accent1"/>
              </a:highlight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71" name="Google Shape;1171;p27"/>
          <p:cNvSpPr txBox="1">
            <a:spLocks noGrp="1"/>
          </p:cNvSpPr>
          <p:nvPr>
            <p:ph type="subTitle" idx="4294967295"/>
          </p:nvPr>
        </p:nvSpPr>
        <p:spPr>
          <a:xfrm>
            <a:off x="685800" y="4040201"/>
            <a:ext cx="40482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2400" dirty="0"/>
              <a:t>Ottimo successo</a:t>
            </a:r>
            <a:r>
              <a:rPr lang="en" sz="2400" dirty="0"/>
              <a:t>!</a:t>
            </a:r>
            <a:endParaRPr sz="2400" dirty="0"/>
          </a:p>
        </p:txBody>
      </p:sp>
      <p:sp>
        <p:nvSpPr>
          <p:cNvPr id="1172" name="Google Shape;1172;p27"/>
          <p:cNvSpPr txBox="1">
            <a:spLocks noGrp="1"/>
          </p:cNvSpPr>
          <p:nvPr>
            <p:ph type="ctrTitle" idx="4294967295"/>
          </p:nvPr>
        </p:nvSpPr>
        <p:spPr>
          <a:xfrm>
            <a:off x="685800" y="2191047"/>
            <a:ext cx="40482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185,244 </a:t>
            </a:r>
            <a:r>
              <a:rPr lang="it-IT" dirty="0">
                <a:solidFill>
                  <a:schemeClr val="lt1"/>
                </a:solidFill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utenti</a:t>
            </a:r>
            <a:endParaRPr dirty="0">
              <a:solidFill>
                <a:schemeClr val="lt1"/>
              </a:solidFill>
              <a:highlight>
                <a:schemeClr val="accent1"/>
              </a:highlight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73" name="Google Shape;1173;p27"/>
          <p:cNvSpPr txBox="1">
            <a:spLocks noGrp="1"/>
          </p:cNvSpPr>
          <p:nvPr>
            <p:ph type="subTitle" idx="4294967295"/>
          </p:nvPr>
        </p:nvSpPr>
        <p:spPr>
          <a:xfrm>
            <a:off x="685800" y="2725755"/>
            <a:ext cx="40482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2400" dirty="0"/>
              <a:t>E molti utenti</a:t>
            </a:r>
            <a:endParaRPr sz="2400" dirty="0"/>
          </a:p>
        </p:txBody>
      </p:sp>
      <p:sp>
        <p:nvSpPr>
          <p:cNvPr id="1174" name="Google Shape;1174;p2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175" name="Google Shape;1175;p27"/>
          <p:cNvGrpSpPr/>
          <p:nvPr/>
        </p:nvGrpSpPr>
        <p:grpSpPr>
          <a:xfrm>
            <a:off x="5233951" y="823317"/>
            <a:ext cx="3414844" cy="3813266"/>
            <a:chOff x="2152775" y="305709"/>
            <a:chExt cx="4264823" cy="4762415"/>
          </a:xfrm>
        </p:grpSpPr>
        <p:grpSp>
          <p:nvGrpSpPr>
            <p:cNvPr id="1176" name="Google Shape;1176;p27"/>
            <p:cNvGrpSpPr/>
            <p:nvPr/>
          </p:nvGrpSpPr>
          <p:grpSpPr>
            <a:xfrm>
              <a:off x="2593845" y="3487641"/>
              <a:ext cx="936028" cy="696373"/>
              <a:chOff x="4403470" y="4229766"/>
              <a:chExt cx="936028" cy="696373"/>
            </a:xfrm>
          </p:grpSpPr>
          <p:sp>
            <p:nvSpPr>
              <p:cNvPr id="1177" name="Google Shape;1177;p27"/>
              <p:cNvSpPr/>
              <p:nvPr/>
            </p:nvSpPr>
            <p:spPr>
              <a:xfrm>
                <a:off x="4403470" y="441464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27"/>
              <p:cNvSpPr/>
              <p:nvPr/>
            </p:nvSpPr>
            <p:spPr>
              <a:xfrm>
                <a:off x="4455646" y="433930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27"/>
              <p:cNvSpPr/>
              <p:nvPr/>
            </p:nvSpPr>
            <p:spPr>
              <a:xfrm>
                <a:off x="4455741" y="448246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27"/>
              <p:cNvSpPr/>
              <p:nvPr/>
            </p:nvSpPr>
            <p:spPr>
              <a:xfrm>
                <a:off x="5272972" y="448551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27"/>
              <p:cNvSpPr/>
              <p:nvPr/>
            </p:nvSpPr>
            <p:spPr>
              <a:xfrm>
                <a:off x="4455646" y="42297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27"/>
              <p:cNvSpPr/>
              <p:nvPr/>
            </p:nvSpPr>
            <p:spPr>
              <a:xfrm>
                <a:off x="4581266" y="4299370"/>
                <a:ext cx="632693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93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7121" y="92130"/>
                      <a:pt x="63734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27"/>
              <p:cNvSpPr/>
              <p:nvPr/>
            </p:nvSpPr>
            <p:spPr>
              <a:xfrm>
                <a:off x="4581856" y="4321278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27"/>
              <p:cNvSpPr/>
              <p:nvPr/>
            </p:nvSpPr>
            <p:spPr>
              <a:xfrm>
                <a:off x="4743040" y="4404074"/>
                <a:ext cx="29535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357" h="184784" extrusionOk="0">
                    <a:moveTo>
                      <a:pt x="149875" y="29432"/>
                    </a:moveTo>
                    <a:cubicBezTo>
                      <a:pt x="145990" y="29423"/>
                      <a:pt x="142111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678" y="36576"/>
                      <a:pt x="100645" y="38671"/>
                    </a:cubicBezTo>
                    <a:cubicBezTo>
                      <a:pt x="93878" y="40719"/>
                      <a:pt x="87271" y="43272"/>
                      <a:pt x="80877" y="46292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84" y="58598"/>
                      <a:pt x="199589" y="56779"/>
                      <a:pt x="210699" y="56007"/>
                    </a:cubicBezTo>
                    <a:cubicBezTo>
                      <a:pt x="220849" y="55397"/>
                      <a:pt x="231037" y="56102"/>
                      <a:pt x="241016" y="58103"/>
                    </a:cubicBezTo>
                    <a:cubicBezTo>
                      <a:pt x="251062" y="60293"/>
                      <a:pt x="260689" y="64084"/>
                      <a:pt x="269527" y="69342"/>
                    </a:cubicBezTo>
                    <a:cubicBezTo>
                      <a:pt x="278299" y="73743"/>
                      <a:pt x="285826" y="80296"/>
                      <a:pt x="291386" y="88392"/>
                    </a:cubicBezTo>
                    <a:cubicBezTo>
                      <a:pt x="295112" y="94317"/>
                      <a:pt x="296281" y="101498"/>
                      <a:pt x="294617" y="108299"/>
                    </a:cubicBezTo>
                    <a:cubicBezTo>
                      <a:pt x="292460" y="115776"/>
                      <a:pt x="288364" y="122549"/>
                      <a:pt x="282738" y="127921"/>
                    </a:cubicBezTo>
                    <a:cubicBezTo>
                      <a:pt x="275762" y="134922"/>
                      <a:pt x="267978" y="141065"/>
                      <a:pt x="259548" y="146209"/>
                    </a:cubicBezTo>
                    <a:lnTo>
                      <a:pt x="291861" y="165259"/>
                    </a:lnTo>
                    <a:lnTo>
                      <a:pt x="274279" y="175451"/>
                    </a:lnTo>
                    <a:lnTo>
                      <a:pt x="241681" y="156401"/>
                    </a:lnTo>
                    <a:cubicBezTo>
                      <a:pt x="226162" y="164068"/>
                      <a:pt x="209929" y="170193"/>
                      <a:pt x="193212" y="174688"/>
                    </a:cubicBezTo>
                    <a:cubicBezTo>
                      <a:pt x="175734" y="179604"/>
                      <a:pt x="157863" y="182975"/>
                      <a:pt x="139801" y="184785"/>
                    </a:cubicBezTo>
                    <a:lnTo>
                      <a:pt x="122219" y="154305"/>
                    </a:lnTo>
                    <a:cubicBezTo>
                      <a:pt x="126957" y="154276"/>
                      <a:pt x="131688" y="153924"/>
                      <a:pt x="136379" y="153257"/>
                    </a:cubicBezTo>
                    <a:cubicBezTo>
                      <a:pt x="142842" y="152495"/>
                      <a:pt x="149875" y="151257"/>
                      <a:pt x="157763" y="149638"/>
                    </a:cubicBezTo>
                    <a:cubicBezTo>
                      <a:pt x="165651" y="148019"/>
                      <a:pt x="173824" y="145733"/>
                      <a:pt x="182568" y="143256"/>
                    </a:cubicBezTo>
                    <a:cubicBezTo>
                      <a:pt x="191055" y="140684"/>
                      <a:pt x="199342" y="137503"/>
                      <a:pt x="207373" y="133731"/>
                    </a:cubicBezTo>
                    <a:lnTo>
                      <a:pt x="156812" y="104489"/>
                    </a:lnTo>
                    <a:cubicBezTo>
                      <a:pt x="154722" y="105346"/>
                      <a:pt x="152536" y="106109"/>
                      <a:pt x="150255" y="106871"/>
                    </a:cubicBezTo>
                    <a:lnTo>
                      <a:pt x="143317" y="108966"/>
                    </a:lnTo>
                    <a:cubicBezTo>
                      <a:pt x="130582" y="113157"/>
                      <a:pt x="118987" y="116396"/>
                      <a:pt x="108343" y="118491"/>
                    </a:cubicBezTo>
                    <a:cubicBezTo>
                      <a:pt x="98576" y="120768"/>
                      <a:pt x="88616" y="122101"/>
                      <a:pt x="78596" y="122492"/>
                    </a:cubicBezTo>
                    <a:cubicBezTo>
                      <a:pt x="69750" y="122854"/>
                      <a:pt x="60896" y="122015"/>
                      <a:pt x="52271" y="120015"/>
                    </a:cubicBezTo>
                    <a:cubicBezTo>
                      <a:pt x="43727" y="118091"/>
                      <a:pt x="35524" y="114881"/>
                      <a:pt x="27941" y="110490"/>
                    </a:cubicBezTo>
                    <a:cubicBezTo>
                      <a:pt x="19600" y="106099"/>
                      <a:pt x="12355" y="99889"/>
                      <a:pt x="6748" y="92297"/>
                    </a:cubicBezTo>
                    <a:cubicBezTo>
                      <a:pt x="2686" y="86592"/>
                      <a:pt x="675" y="79677"/>
                      <a:pt x="1045" y="72676"/>
                    </a:cubicBezTo>
                    <a:cubicBezTo>
                      <a:pt x="1772" y="65380"/>
                      <a:pt x="4687" y="58464"/>
                      <a:pt x="9409" y="52864"/>
                    </a:cubicBezTo>
                    <a:cubicBezTo>
                      <a:pt x="15218" y="45482"/>
                      <a:pt x="22145" y="39053"/>
                      <a:pt x="29937" y="33814"/>
                    </a:cubicBezTo>
                    <a:lnTo>
                      <a:pt x="0" y="16478"/>
                    </a:lnTo>
                    <a:lnTo>
                      <a:pt x="17677" y="6858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58" y="4277"/>
                      <a:pt x="119901" y="1629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53" y="86639"/>
                      <a:pt x="77868" y="88306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245"/>
                    </a:lnTo>
                    <a:cubicBezTo>
                      <a:pt x="50845" y="64675"/>
                      <a:pt x="49230" y="74514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30" y="92793"/>
                      <a:pt x="214786" y="91288"/>
                      <a:pt x="206612" y="92488"/>
                    </a:cubicBezTo>
                    <a:cubicBezTo>
                      <a:pt x="195331" y="93945"/>
                      <a:pt x="184202" y="96403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27"/>
              <p:cNvSpPr/>
              <p:nvPr/>
            </p:nvSpPr>
            <p:spPr>
              <a:xfrm>
                <a:off x="4865259" y="4541234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27"/>
              <p:cNvSpPr/>
              <p:nvPr/>
            </p:nvSpPr>
            <p:spPr>
              <a:xfrm>
                <a:off x="4992800" y="455209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240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045" y="19717"/>
                    </a:lnTo>
                    <a:lnTo>
                      <a:pt x="42007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27"/>
              <p:cNvSpPr/>
              <p:nvPr/>
            </p:nvSpPr>
            <p:spPr>
              <a:xfrm>
                <a:off x="5006866" y="44889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27"/>
              <p:cNvSpPr/>
              <p:nvPr/>
            </p:nvSpPr>
            <p:spPr>
              <a:xfrm>
                <a:off x="4908026" y="44953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27"/>
              <p:cNvSpPr/>
              <p:nvPr/>
            </p:nvSpPr>
            <p:spPr>
              <a:xfrm>
                <a:off x="4811468" y="4440078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8924" y="31718"/>
                    </a:lnTo>
                    <a:cubicBezTo>
                      <a:pt x="58924" y="31718"/>
                      <a:pt x="52841" y="24670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27"/>
              <p:cNvSpPr/>
              <p:nvPr/>
            </p:nvSpPr>
            <p:spPr>
              <a:xfrm>
                <a:off x="4865639" y="440902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27"/>
              <p:cNvSpPr/>
              <p:nvPr/>
            </p:nvSpPr>
            <p:spPr>
              <a:xfrm>
                <a:off x="4743421" y="440397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27"/>
              <p:cNvSpPr/>
              <p:nvPr/>
            </p:nvSpPr>
            <p:spPr>
              <a:xfrm>
                <a:off x="4744371" y="446150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27"/>
              <p:cNvSpPr/>
              <p:nvPr/>
            </p:nvSpPr>
            <p:spPr>
              <a:xfrm>
                <a:off x="4743040" y="4386929"/>
                <a:ext cx="295352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5352" h="185070" extrusionOk="0">
                    <a:moveTo>
                      <a:pt x="149875" y="29432"/>
                    </a:moveTo>
                    <a:cubicBezTo>
                      <a:pt x="145994" y="29432"/>
                      <a:pt x="142119" y="29718"/>
                      <a:pt x="138280" y="30289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678" y="36576"/>
                      <a:pt x="100645" y="38671"/>
                    </a:cubicBezTo>
                    <a:cubicBezTo>
                      <a:pt x="93881" y="40691"/>
                      <a:pt x="87274" y="43205"/>
                      <a:pt x="80877" y="46196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74" y="58550"/>
                      <a:pt x="199589" y="56740"/>
                      <a:pt x="210699" y="56007"/>
                    </a:cubicBezTo>
                    <a:cubicBezTo>
                      <a:pt x="220849" y="55369"/>
                      <a:pt x="231037" y="56045"/>
                      <a:pt x="241016" y="58007"/>
                    </a:cubicBezTo>
                    <a:cubicBezTo>
                      <a:pt x="251052" y="60274"/>
                      <a:pt x="260670" y="64094"/>
                      <a:pt x="269527" y="69342"/>
                    </a:cubicBezTo>
                    <a:cubicBezTo>
                      <a:pt x="278328" y="73705"/>
                      <a:pt x="285855" y="80258"/>
                      <a:pt x="291386" y="88392"/>
                    </a:cubicBezTo>
                    <a:cubicBezTo>
                      <a:pt x="295112" y="94278"/>
                      <a:pt x="296271" y="101432"/>
                      <a:pt x="294617" y="108204"/>
                    </a:cubicBezTo>
                    <a:cubicBezTo>
                      <a:pt x="292508" y="115700"/>
                      <a:pt x="288402" y="122482"/>
                      <a:pt x="282738" y="127825"/>
                    </a:cubicBezTo>
                    <a:cubicBezTo>
                      <a:pt x="275762" y="134855"/>
                      <a:pt x="267978" y="141027"/>
                      <a:pt x="259548" y="146209"/>
                    </a:cubicBezTo>
                    <a:lnTo>
                      <a:pt x="291861" y="165259"/>
                    </a:lnTo>
                    <a:lnTo>
                      <a:pt x="274279" y="175546"/>
                    </a:lnTo>
                    <a:lnTo>
                      <a:pt x="241681" y="156496"/>
                    </a:lnTo>
                    <a:cubicBezTo>
                      <a:pt x="226181" y="164239"/>
                      <a:pt x="209939" y="170402"/>
                      <a:pt x="193212" y="174879"/>
                    </a:cubicBezTo>
                    <a:cubicBezTo>
                      <a:pt x="175668" y="179784"/>
                      <a:pt x="157733" y="183194"/>
                      <a:pt x="139611" y="185071"/>
                    </a:cubicBezTo>
                    <a:lnTo>
                      <a:pt x="122219" y="154305"/>
                    </a:lnTo>
                    <a:cubicBezTo>
                      <a:pt x="125355" y="154305"/>
                      <a:pt x="130107" y="154305"/>
                      <a:pt x="136379" y="153257"/>
                    </a:cubicBezTo>
                    <a:cubicBezTo>
                      <a:pt x="142652" y="152209"/>
                      <a:pt x="149875" y="151257"/>
                      <a:pt x="157763" y="149542"/>
                    </a:cubicBezTo>
                    <a:cubicBezTo>
                      <a:pt x="165651" y="147828"/>
                      <a:pt x="173824" y="145732"/>
                      <a:pt x="182568" y="143161"/>
                    </a:cubicBezTo>
                    <a:cubicBezTo>
                      <a:pt x="191074" y="140636"/>
                      <a:pt x="199361" y="137446"/>
                      <a:pt x="207373" y="133636"/>
                    </a:cubicBezTo>
                    <a:lnTo>
                      <a:pt x="156812" y="104394"/>
                    </a:lnTo>
                    <a:cubicBezTo>
                      <a:pt x="154722" y="105156"/>
                      <a:pt x="152536" y="106013"/>
                      <a:pt x="150255" y="106680"/>
                    </a:cubicBezTo>
                    <a:lnTo>
                      <a:pt x="143317" y="108871"/>
                    </a:lnTo>
                    <a:cubicBezTo>
                      <a:pt x="130582" y="113062"/>
                      <a:pt x="118987" y="116300"/>
                      <a:pt x="108343" y="118396"/>
                    </a:cubicBezTo>
                    <a:cubicBezTo>
                      <a:pt x="98576" y="120672"/>
                      <a:pt x="88616" y="122006"/>
                      <a:pt x="78596" y="122396"/>
                    </a:cubicBezTo>
                    <a:cubicBezTo>
                      <a:pt x="69751" y="122711"/>
                      <a:pt x="60903" y="121882"/>
                      <a:pt x="52271" y="119920"/>
                    </a:cubicBezTo>
                    <a:cubicBezTo>
                      <a:pt x="43739" y="117958"/>
                      <a:pt x="35542" y="114748"/>
                      <a:pt x="27941" y="110395"/>
                    </a:cubicBezTo>
                    <a:cubicBezTo>
                      <a:pt x="19600" y="106004"/>
                      <a:pt x="12355" y="99793"/>
                      <a:pt x="6748" y="92202"/>
                    </a:cubicBezTo>
                    <a:cubicBezTo>
                      <a:pt x="2692" y="86496"/>
                      <a:pt x="682" y="79581"/>
                      <a:pt x="1045" y="72580"/>
                    </a:cubicBezTo>
                    <a:cubicBezTo>
                      <a:pt x="1772" y="65284"/>
                      <a:pt x="4687" y="58369"/>
                      <a:pt x="9409" y="52768"/>
                    </a:cubicBezTo>
                    <a:cubicBezTo>
                      <a:pt x="15221" y="45386"/>
                      <a:pt x="22148" y="38957"/>
                      <a:pt x="29937" y="33718"/>
                    </a:cubicBezTo>
                    <a:lnTo>
                      <a:pt x="0" y="16383"/>
                    </a:lnTo>
                    <a:lnTo>
                      <a:pt x="17677" y="6763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48" y="4229"/>
                      <a:pt x="119894" y="1591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69" y="86601"/>
                      <a:pt x="77870" y="88259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149"/>
                    </a:lnTo>
                    <a:cubicBezTo>
                      <a:pt x="50845" y="64675"/>
                      <a:pt x="49230" y="74486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120" y="92735"/>
                      <a:pt x="214776" y="91259"/>
                      <a:pt x="206612" y="92488"/>
                    </a:cubicBezTo>
                    <a:cubicBezTo>
                      <a:pt x="195331" y="93907"/>
                      <a:pt x="184202" y="96326"/>
                      <a:pt x="173349" y="99727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4" name="Google Shape;1194;p27"/>
            <p:cNvGrpSpPr/>
            <p:nvPr/>
          </p:nvGrpSpPr>
          <p:grpSpPr>
            <a:xfrm>
              <a:off x="2682040" y="3351243"/>
              <a:ext cx="883852" cy="621125"/>
              <a:chOff x="4491665" y="4093368"/>
              <a:chExt cx="883852" cy="621125"/>
            </a:xfrm>
          </p:grpSpPr>
          <p:sp>
            <p:nvSpPr>
              <p:cNvPr id="1195" name="Google Shape;1195;p27"/>
              <p:cNvSpPr/>
              <p:nvPr/>
            </p:nvSpPr>
            <p:spPr>
              <a:xfrm>
                <a:off x="4491665" y="420300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27"/>
              <p:cNvSpPr/>
              <p:nvPr/>
            </p:nvSpPr>
            <p:spPr>
              <a:xfrm>
                <a:off x="4491855" y="43460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27"/>
              <p:cNvSpPr/>
              <p:nvPr/>
            </p:nvSpPr>
            <p:spPr>
              <a:xfrm>
                <a:off x="5309086" y="4349115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27"/>
              <p:cNvSpPr/>
              <p:nvPr/>
            </p:nvSpPr>
            <p:spPr>
              <a:xfrm>
                <a:off x="4491665" y="409336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27"/>
              <p:cNvSpPr/>
              <p:nvPr/>
            </p:nvSpPr>
            <p:spPr>
              <a:xfrm>
                <a:off x="4617381" y="4162996"/>
                <a:ext cx="632721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721" h="366093" extrusionOk="0">
                    <a:moveTo>
                      <a:pt x="632116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107"/>
                      <a:pt x="637534" y="143637"/>
                      <a:pt x="632116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27"/>
              <p:cNvSpPr/>
              <p:nvPr/>
            </p:nvSpPr>
            <p:spPr>
              <a:xfrm>
                <a:off x="4617971" y="4184904"/>
                <a:ext cx="631526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5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363" y="86677"/>
                      <a:pt x="627440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27"/>
              <p:cNvSpPr/>
              <p:nvPr/>
            </p:nvSpPr>
            <p:spPr>
              <a:xfrm>
                <a:off x="4779725" y="4267771"/>
                <a:ext cx="29506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880" extrusionOk="0">
                    <a:moveTo>
                      <a:pt x="149304" y="29337"/>
                    </a:moveTo>
                    <a:cubicBezTo>
                      <a:pt x="145417" y="29375"/>
                      <a:pt x="141549" y="29689"/>
                      <a:pt x="137710" y="30289"/>
                    </a:cubicBezTo>
                    <a:cubicBezTo>
                      <a:pt x="132483" y="31052"/>
                      <a:pt x="126685" y="32099"/>
                      <a:pt x="120223" y="33433"/>
                    </a:cubicBezTo>
                    <a:cubicBezTo>
                      <a:pt x="113760" y="34766"/>
                      <a:pt x="107013" y="36576"/>
                      <a:pt x="100075" y="38671"/>
                    </a:cubicBezTo>
                    <a:cubicBezTo>
                      <a:pt x="93311" y="40691"/>
                      <a:pt x="86703" y="43206"/>
                      <a:pt x="80307" y="46196"/>
                    </a:cubicBezTo>
                    <a:lnTo>
                      <a:pt x="131057" y="75629"/>
                    </a:lnTo>
                    <a:lnTo>
                      <a:pt x="140561" y="72390"/>
                    </a:lnTo>
                    <a:cubicBezTo>
                      <a:pt x="153486" y="68104"/>
                      <a:pt x="165651" y="64389"/>
                      <a:pt x="177151" y="61436"/>
                    </a:cubicBezTo>
                    <a:cubicBezTo>
                      <a:pt x="187899" y="58503"/>
                      <a:pt x="198914" y="56683"/>
                      <a:pt x="210034" y="56007"/>
                    </a:cubicBezTo>
                    <a:cubicBezTo>
                      <a:pt x="220155" y="55321"/>
                      <a:pt x="230315" y="55988"/>
                      <a:pt x="240256" y="58007"/>
                    </a:cubicBezTo>
                    <a:cubicBezTo>
                      <a:pt x="250463" y="60217"/>
                      <a:pt x="260242" y="64037"/>
                      <a:pt x="269242" y="69342"/>
                    </a:cubicBezTo>
                    <a:cubicBezTo>
                      <a:pt x="278024" y="73733"/>
                      <a:pt x="285541" y="80286"/>
                      <a:pt x="291101" y="88392"/>
                    </a:cubicBezTo>
                    <a:cubicBezTo>
                      <a:pt x="294817" y="94317"/>
                      <a:pt x="295986" y="101498"/>
                      <a:pt x="294332" y="108299"/>
                    </a:cubicBezTo>
                    <a:cubicBezTo>
                      <a:pt x="292194" y="115786"/>
                      <a:pt x="288088" y="122568"/>
                      <a:pt x="282453" y="127921"/>
                    </a:cubicBezTo>
                    <a:cubicBezTo>
                      <a:pt x="275477" y="134950"/>
                      <a:pt x="267693" y="141122"/>
                      <a:pt x="259263" y="146304"/>
                    </a:cubicBezTo>
                    <a:lnTo>
                      <a:pt x="291576" y="165354"/>
                    </a:lnTo>
                    <a:lnTo>
                      <a:pt x="273899" y="175546"/>
                    </a:lnTo>
                    <a:lnTo>
                      <a:pt x="241301" y="156496"/>
                    </a:lnTo>
                    <a:cubicBezTo>
                      <a:pt x="225781" y="164202"/>
                      <a:pt x="209549" y="170355"/>
                      <a:pt x="192832" y="174879"/>
                    </a:cubicBezTo>
                    <a:cubicBezTo>
                      <a:pt x="175345" y="179718"/>
                      <a:pt x="157478" y="183061"/>
                      <a:pt x="139421" y="184880"/>
                    </a:cubicBezTo>
                    <a:lnTo>
                      <a:pt x="122409" y="154305"/>
                    </a:lnTo>
                    <a:cubicBezTo>
                      <a:pt x="127146" y="154181"/>
                      <a:pt x="131874" y="153800"/>
                      <a:pt x="136569" y="153162"/>
                    </a:cubicBezTo>
                    <a:cubicBezTo>
                      <a:pt x="143726" y="152352"/>
                      <a:pt x="150835" y="151143"/>
                      <a:pt x="157858" y="149543"/>
                    </a:cubicBezTo>
                    <a:cubicBezTo>
                      <a:pt x="165746" y="147828"/>
                      <a:pt x="174014" y="145732"/>
                      <a:pt x="182758" y="143161"/>
                    </a:cubicBezTo>
                    <a:cubicBezTo>
                      <a:pt x="191245" y="140580"/>
                      <a:pt x="199532" y="137398"/>
                      <a:pt x="207563" y="133636"/>
                    </a:cubicBezTo>
                    <a:lnTo>
                      <a:pt x="157003" y="104394"/>
                    </a:lnTo>
                    <a:lnTo>
                      <a:pt x="150445" y="106680"/>
                    </a:lnTo>
                    <a:lnTo>
                      <a:pt x="143507" y="108776"/>
                    </a:lnTo>
                    <a:cubicBezTo>
                      <a:pt x="130772" y="112967"/>
                      <a:pt x="119177" y="116300"/>
                      <a:pt x="108533" y="118301"/>
                    </a:cubicBezTo>
                    <a:cubicBezTo>
                      <a:pt x="98766" y="120577"/>
                      <a:pt x="88806" y="121911"/>
                      <a:pt x="78786" y="122301"/>
                    </a:cubicBezTo>
                    <a:cubicBezTo>
                      <a:pt x="69941" y="122615"/>
                      <a:pt x="61093" y="121787"/>
                      <a:pt x="52461" y="119825"/>
                    </a:cubicBezTo>
                    <a:cubicBezTo>
                      <a:pt x="43893" y="117881"/>
                      <a:pt x="35661" y="114671"/>
                      <a:pt x="28036" y="110300"/>
                    </a:cubicBezTo>
                    <a:cubicBezTo>
                      <a:pt x="19700" y="105947"/>
                      <a:pt x="12480" y="99717"/>
                      <a:pt x="6938" y="92107"/>
                    </a:cubicBezTo>
                    <a:cubicBezTo>
                      <a:pt x="2819" y="86430"/>
                      <a:pt x="803" y="79496"/>
                      <a:pt x="1235" y="72485"/>
                    </a:cubicBezTo>
                    <a:cubicBezTo>
                      <a:pt x="1979" y="65189"/>
                      <a:pt x="4893" y="58283"/>
                      <a:pt x="9599" y="52673"/>
                    </a:cubicBezTo>
                    <a:cubicBezTo>
                      <a:pt x="15435" y="45310"/>
                      <a:pt x="22357" y="38891"/>
                      <a:pt x="30127" y="33623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7" y="17059"/>
                      <a:pt x="75797" y="11697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2915" y="82772"/>
                    </a:moveTo>
                    <a:cubicBezTo>
                      <a:pt x="69599" y="86601"/>
                      <a:pt x="77300" y="88259"/>
                      <a:pt x="84964" y="87535"/>
                    </a:cubicBezTo>
                    <a:cubicBezTo>
                      <a:pt x="95260" y="86382"/>
                      <a:pt x="105397" y="84077"/>
                      <a:pt x="115186" y="80677"/>
                    </a:cubicBezTo>
                    <a:lnTo>
                      <a:pt x="67667" y="53150"/>
                    </a:lnTo>
                    <a:cubicBezTo>
                      <a:pt x="50180" y="64579"/>
                      <a:pt x="48659" y="74486"/>
                      <a:pt x="62915" y="82772"/>
                    </a:cubicBezTo>
                    <a:close/>
                    <a:moveTo>
                      <a:pt x="229802" y="96679"/>
                    </a:moveTo>
                    <a:cubicBezTo>
                      <a:pt x="222503" y="92755"/>
                      <a:pt x="214149" y="91250"/>
                      <a:pt x="205947" y="92393"/>
                    </a:cubicBezTo>
                    <a:cubicBezTo>
                      <a:pt x="194704" y="93907"/>
                      <a:pt x="183613" y="96364"/>
                      <a:pt x="172779" y="99727"/>
                    </a:cubicBezTo>
                    <a:lnTo>
                      <a:pt x="220298" y="127063"/>
                    </a:lnTo>
                    <a:cubicBezTo>
                      <a:pt x="240256" y="114776"/>
                      <a:pt x="243487" y="104204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27"/>
              <p:cNvSpPr/>
              <p:nvPr/>
            </p:nvSpPr>
            <p:spPr>
              <a:xfrm>
                <a:off x="4901754" y="4404931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27"/>
              <p:cNvSpPr/>
              <p:nvPr/>
            </p:nvSpPr>
            <p:spPr>
              <a:xfrm>
                <a:off x="5028819" y="4415790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27"/>
              <p:cNvSpPr/>
              <p:nvPr/>
            </p:nvSpPr>
            <p:spPr>
              <a:xfrm>
                <a:off x="5042980" y="435254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27"/>
              <p:cNvSpPr/>
              <p:nvPr/>
            </p:nvSpPr>
            <p:spPr>
              <a:xfrm>
                <a:off x="4944141" y="4358925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27"/>
              <p:cNvSpPr/>
              <p:nvPr/>
            </p:nvSpPr>
            <p:spPr>
              <a:xfrm>
                <a:off x="4847487" y="430368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8"/>
                    </a:lnTo>
                    <a:lnTo>
                      <a:pt x="58543" y="31623"/>
                    </a:lnTo>
                    <a:cubicBezTo>
                      <a:pt x="58543" y="31623"/>
                      <a:pt x="52461" y="24575"/>
                      <a:pt x="51986" y="23908"/>
                    </a:cubicBezTo>
                    <a:cubicBezTo>
                      <a:pt x="47612" y="18888"/>
                      <a:pt x="42482" y="14573"/>
                      <a:pt x="36780" y="11144"/>
                    </a:cubicBezTo>
                    <a:cubicBezTo>
                      <a:pt x="33168" y="10383"/>
                      <a:pt x="9884" y="0"/>
                      <a:pt x="988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27"/>
              <p:cNvSpPr/>
              <p:nvPr/>
            </p:nvSpPr>
            <p:spPr>
              <a:xfrm>
                <a:off x="4901754" y="4272629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27"/>
              <p:cNvSpPr/>
              <p:nvPr/>
            </p:nvSpPr>
            <p:spPr>
              <a:xfrm>
                <a:off x="4779535" y="4267581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27"/>
              <p:cNvSpPr/>
              <p:nvPr/>
            </p:nvSpPr>
            <p:spPr>
              <a:xfrm>
                <a:off x="4780485" y="4325492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27"/>
              <p:cNvSpPr/>
              <p:nvPr/>
            </p:nvSpPr>
            <p:spPr>
              <a:xfrm>
                <a:off x="4779725" y="4250816"/>
                <a:ext cx="295065" cy="184594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594" extrusionOk="0">
                    <a:moveTo>
                      <a:pt x="149304" y="29146"/>
                    </a:moveTo>
                    <a:cubicBezTo>
                      <a:pt x="145417" y="29137"/>
                      <a:pt x="141540" y="29451"/>
                      <a:pt x="137710" y="30099"/>
                    </a:cubicBezTo>
                    <a:cubicBezTo>
                      <a:pt x="132483" y="30861"/>
                      <a:pt x="126685" y="31909"/>
                      <a:pt x="120223" y="33242"/>
                    </a:cubicBezTo>
                    <a:cubicBezTo>
                      <a:pt x="113760" y="34576"/>
                      <a:pt x="107013" y="36290"/>
                      <a:pt x="100075" y="38386"/>
                    </a:cubicBezTo>
                    <a:cubicBezTo>
                      <a:pt x="93308" y="40434"/>
                      <a:pt x="86701" y="42986"/>
                      <a:pt x="80307" y="46006"/>
                    </a:cubicBezTo>
                    <a:lnTo>
                      <a:pt x="131057" y="75343"/>
                    </a:lnTo>
                    <a:lnTo>
                      <a:pt x="140561" y="72199"/>
                    </a:lnTo>
                    <a:cubicBezTo>
                      <a:pt x="153486" y="67818"/>
                      <a:pt x="165651" y="64198"/>
                      <a:pt x="177151" y="61246"/>
                    </a:cubicBezTo>
                    <a:cubicBezTo>
                      <a:pt x="187899" y="58331"/>
                      <a:pt x="198914" y="56474"/>
                      <a:pt x="210034" y="55721"/>
                    </a:cubicBezTo>
                    <a:cubicBezTo>
                      <a:pt x="220155" y="55112"/>
                      <a:pt x="230315" y="55817"/>
                      <a:pt x="240256" y="57817"/>
                    </a:cubicBezTo>
                    <a:cubicBezTo>
                      <a:pt x="250453" y="59988"/>
                      <a:pt x="260242" y="63780"/>
                      <a:pt x="269242" y="69056"/>
                    </a:cubicBezTo>
                    <a:cubicBezTo>
                      <a:pt x="278014" y="73457"/>
                      <a:pt x="285541" y="80010"/>
                      <a:pt x="291101" y="88106"/>
                    </a:cubicBezTo>
                    <a:cubicBezTo>
                      <a:pt x="294817" y="94031"/>
                      <a:pt x="295986" y="101213"/>
                      <a:pt x="294332" y="108013"/>
                    </a:cubicBezTo>
                    <a:cubicBezTo>
                      <a:pt x="292175" y="115491"/>
                      <a:pt x="288079" y="122263"/>
                      <a:pt x="282453" y="127635"/>
                    </a:cubicBezTo>
                    <a:cubicBezTo>
                      <a:pt x="275477" y="134664"/>
                      <a:pt x="267693" y="140837"/>
                      <a:pt x="259263" y="146018"/>
                    </a:cubicBezTo>
                    <a:lnTo>
                      <a:pt x="291576" y="165068"/>
                    </a:lnTo>
                    <a:lnTo>
                      <a:pt x="273899" y="175260"/>
                    </a:lnTo>
                    <a:lnTo>
                      <a:pt x="241301" y="156210"/>
                    </a:lnTo>
                    <a:cubicBezTo>
                      <a:pt x="225762" y="163868"/>
                      <a:pt x="209539" y="170031"/>
                      <a:pt x="192832" y="174593"/>
                    </a:cubicBezTo>
                    <a:cubicBezTo>
                      <a:pt x="175345" y="179432"/>
                      <a:pt x="157478" y="182775"/>
                      <a:pt x="139421" y="184595"/>
                    </a:cubicBezTo>
                    <a:lnTo>
                      <a:pt x="122409" y="154019"/>
                    </a:lnTo>
                    <a:cubicBezTo>
                      <a:pt x="127146" y="153896"/>
                      <a:pt x="131874" y="153514"/>
                      <a:pt x="136569" y="152876"/>
                    </a:cubicBezTo>
                    <a:cubicBezTo>
                      <a:pt x="142937" y="152114"/>
                      <a:pt x="150065" y="150971"/>
                      <a:pt x="157858" y="149257"/>
                    </a:cubicBezTo>
                    <a:cubicBezTo>
                      <a:pt x="165651" y="147542"/>
                      <a:pt x="174014" y="145447"/>
                      <a:pt x="182758" y="142875"/>
                    </a:cubicBezTo>
                    <a:cubicBezTo>
                      <a:pt x="191245" y="140294"/>
                      <a:pt x="199532" y="137112"/>
                      <a:pt x="207563" y="133350"/>
                    </a:cubicBezTo>
                    <a:lnTo>
                      <a:pt x="157003" y="104108"/>
                    </a:lnTo>
                    <a:lnTo>
                      <a:pt x="150445" y="106394"/>
                    </a:lnTo>
                    <a:lnTo>
                      <a:pt x="143507" y="108490"/>
                    </a:lnTo>
                    <a:cubicBezTo>
                      <a:pt x="130772" y="112681"/>
                      <a:pt x="119177" y="116014"/>
                      <a:pt x="108533" y="118015"/>
                    </a:cubicBezTo>
                    <a:cubicBezTo>
                      <a:pt x="98772" y="120310"/>
                      <a:pt x="88807" y="121615"/>
                      <a:pt x="78786" y="121920"/>
                    </a:cubicBezTo>
                    <a:cubicBezTo>
                      <a:pt x="69946" y="122263"/>
                      <a:pt x="61097" y="121463"/>
                      <a:pt x="52461" y="119539"/>
                    </a:cubicBezTo>
                    <a:cubicBezTo>
                      <a:pt x="43906" y="117558"/>
                      <a:pt x="35680" y="114348"/>
                      <a:pt x="28036" y="110014"/>
                    </a:cubicBezTo>
                    <a:cubicBezTo>
                      <a:pt x="19642" y="105928"/>
                      <a:pt x="12295" y="99965"/>
                      <a:pt x="6558" y="92583"/>
                    </a:cubicBezTo>
                    <a:cubicBezTo>
                      <a:pt x="2453" y="86897"/>
                      <a:pt x="439" y="79962"/>
                      <a:pt x="855" y="72962"/>
                    </a:cubicBezTo>
                    <a:cubicBezTo>
                      <a:pt x="1599" y="65665"/>
                      <a:pt x="4512" y="58760"/>
                      <a:pt x="9219" y="53149"/>
                    </a:cubicBezTo>
                    <a:cubicBezTo>
                      <a:pt x="15027" y="45768"/>
                      <a:pt x="21955" y="39338"/>
                      <a:pt x="29747" y="34099"/>
                    </a:cubicBezTo>
                    <a:lnTo>
                      <a:pt x="0" y="16383"/>
                    </a:lnTo>
                    <a:lnTo>
                      <a:pt x="17392" y="6858"/>
                    </a:lnTo>
                    <a:lnTo>
                      <a:pt x="47044" y="24003"/>
                    </a:lnTo>
                    <a:cubicBezTo>
                      <a:pt x="60984" y="17126"/>
                      <a:pt x="75605" y="11725"/>
                      <a:pt x="90666" y="7906"/>
                    </a:cubicBezTo>
                    <a:cubicBezTo>
                      <a:pt x="105021" y="4324"/>
                      <a:pt x="119593" y="1686"/>
                      <a:pt x="134288" y="0"/>
                    </a:cubicBezTo>
                    <a:close/>
                    <a:moveTo>
                      <a:pt x="62915" y="82487"/>
                    </a:moveTo>
                    <a:cubicBezTo>
                      <a:pt x="69567" y="86401"/>
                      <a:pt x="77295" y="88068"/>
                      <a:pt x="84964" y="87249"/>
                    </a:cubicBezTo>
                    <a:cubicBezTo>
                      <a:pt x="95251" y="86087"/>
                      <a:pt x="105383" y="83820"/>
                      <a:pt x="115186" y="80486"/>
                    </a:cubicBezTo>
                    <a:lnTo>
                      <a:pt x="67667" y="52959"/>
                    </a:lnTo>
                    <a:cubicBezTo>
                      <a:pt x="50180" y="64008"/>
                      <a:pt x="48659" y="74295"/>
                      <a:pt x="62915" y="82487"/>
                    </a:cubicBezTo>
                    <a:close/>
                    <a:moveTo>
                      <a:pt x="229802" y="96488"/>
                    </a:moveTo>
                    <a:cubicBezTo>
                      <a:pt x="222531" y="92488"/>
                      <a:pt x="214149" y="90983"/>
                      <a:pt x="205947" y="92202"/>
                    </a:cubicBezTo>
                    <a:cubicBezTo>
                      <a:pt x="194695" y="93669"/>
                      <a:pt x="183604" y="96126"/>
                      <a:pt x="172779" y="99536"/>
                    </a:cubicBezTo>
                    <a:lnTo>
                      <a:pt x="220298" y="126873"/>
                    </a:lnTo>
                    <a:cubicBezTo>
                      <a:pt x="240256" y="114586"/>
                      <a:pt x="243487" y="104394"/>
                      <a:pt x="229802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1" name="Google Shape;1211;p27"/>
            <p:cNvGrpSpPr/>
            <p:nvPr/>
          </p:nvGrpSpPr>
          <p:grpSpPr>
            <a:xfrm>
              <a:off x="2654955" y="3219989"/>
              <a:ext cx="883852" cy="621029"/>
              <a:chOff x="4464580" y="3962114"/>
              <a:chExt cx="883852" cy="621029"/>
            </a:xfrm>
          </p:grpSpPr>
          <p:sp>
            <p:nvSpPr>
              <p:cNvPr id="1212" name="Google Shape;1212;p27"/>
              <p:cNvSpPr/>
              <p:nvPr/>
            </p:nvSpPr>
            <p:spPr>
              <a:xfrm>
                <a:off x="4464580" y="407165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27"/>
              <p:cNvSpPr/>
              <p:nvPr/>
            </p:nvSpPr>
            <p:spPr>
              <a:xfrm>
                <a:off x="4464770" y="4214812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27"/>
              <p:cNvSpPr/>
              <p:nvPr/>
            </p:nvSpPr>
            <p:spPr>
              <a:xfrm>
                <a:off x="5281905" y="421786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954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27"/>
              <p:cNvSpPr/>
              <p:nvPr/>
            </p:nvSpPr>
            <p:spPr>
              <a:xfrm>
                <a:off x="4464580" y="396211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>
                <a:off x="4590295" y="4031718"/>
                <a:ext cx="632609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117" extrusionOk="0">
                    <a:moveTo>
                      <a:pt x="632022" y="194048"/>
                    </a:moveTo>
                    <a:cubicBezTo>
                      <a:pt x="627555" y="237101"/>
                      <a:pt x="596953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551" y="92607"/>
                      <a:pt x="637344" y="143661"/>
                      <a:pt x="632022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4590885" y="4053625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4"/>
                      <a:pt x="0" y="172140"/>
                    </a:cubicBezTo>
                    <a:cubicBezTo>
                      <a:pt x="4372" y="129088"/>
                      <a:pt x="34974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>
                <a:off x="4752449" y="4136612"/>
                <a:ext cx="29475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752" h="184784" extrusionOk="0">
                    <a:moveTo>
                      <a:pt x="149495" y="29242"/>
                    </a:moveTo>
                    <a:cubicBezTo>
                      <a:pt x="145609" y="29232"/>
                      <a:pt x="141731" y="29546"/>
                      <a:pt x="137900" y="30194"/>
                    </a:cubicBezTo>
                    <a:cubicBezTo>
                      <a:pt x="132673" y="30956"/>
                      <a:pt x="126876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481"/>
                    </a:cubicBezTo>
                    <a:cubicBezTo>
                      <a:pt x="93482" y="40576"/>
                      <a:pt x="86847" y="43119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99" y="58426"/>
                      <a:pt x="199104" y="56569"/>
                      <a:pt x="210224" y="55816"/>
                    </a:cubicBezTo>
                    <a:cubicBezTo>
                      <a:pt x="220345" y="55207"/>
                      <a:pt x="230505" y="55912"/>
                      <a:pt x="240446" y="57912"/>
                    </a:cubicBezTo>
                    <a:cubicBezTo>
                      <a:pt x="250501" y="60122"/>
                      <a:pt x="260128" y="63951"/>
                      <a:pt x="268957" y="69247"/>
                    </a:cubicBezTo>
                    <a:cubicBezTo>
                      <a:pt x="277758" y="73609"/>
                      <a:pt x="285285" y="80172"/>
                      <a:pt x="290816" y="88297"/>
                    </a:cubicBezTo>
                    <a:cubicBezTo>
                      <a:pt x="294494" y="94240"/>
                      <a:pt x="295653" y="101403"/>
                      <a:pt x="294047" y="108204"/>
                    </a:cubicBezTo>
                    <a:cubicBezTo>
                      <a:pt x="291852" y="115662"/>
                      <a:pt x="287756" y="122425"/>
                      <a:pt x="282167" y="127825"/>
                    </a:cubicBezTo>
                    <a:cubicBezTo>
                      <a:pt x="275163" y="134855"/>
                      <a:pt x="267342" y="141027"/>
                      <a:pt x="258883" y="146209"/>
                    </a:cubicBezTo>
                    <a:lnTo>
                      <a:pt x="291196" y="165259"/>
                    </a:lnTo>
                    <a:lnTo>
                      <a:pt x="273614" y="175450"/>
                    </a:lnTo>
                    <a:lnTo>
                      <a:pt x="241016" y="156400"/>
                    </a:lnTo>
                    <a:cubicBezTo>
                      <a:pt x="225487" y="164068"/>
                      <a:pt x="209254" y="170231"/>
                      <a:pt x="192547" y="174784"/>
                    </a:cubicBezTo>
                    <a:cubicBezTo>
                      <a:pt x="175060" y="179622"/>
                      <a:pt x="157188" y="182966"/>
                      <a:pt x="139135" y="184785"/>
                    </a:cubicBezTo>
                    <a:lnTo>
                      <a:pt x="122314" y="154210"/>
                    </a:lnTo>
                    <a:cubicBezTo>
                      <a:pt x="127083" y="154086"/>
                      <a:pt x="131841" y="153705"/>
                      <a:pt x="136569" y="153067"/>
                    </a:cubicBezTo>
                    <a:cubicBezTo>
                      <a:pt x="142937" y="152305"/>
                      <a:pt x="150065" y="151162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78" y="140494"/>
                      <a:pt x="199504" y="137312"/>
                      <a:pt x="207563" y="133540"/>
                    </a:cubicBezTo>
                    <a:lnTo>
                      <a:pt x="157003" y="104299"/>
                    </a:lnTo>
                    <a:lnTo>
                      <a:pt x="150350" y="106585"/>
                    </a:lnTo>
                    <a:lnTo>
                      <a:pt x="143507" y="108680"/>
                    </a:lnTo>
                    <a:cubicBezTo>
                      <a:pt x="130772" y="112871"/>
                      <a:pt x="119083" y="116205"/>
                      <a:pt x="108533" y="118205"/>
                    </a:cubicBezTo>
                    <a:cubicBezTo>
                      <a:pt x="98735" y="120482"/>
                      <a:pt x="88743" y="121825"/>
                      <a:pt x="78691" y="122206"/>
                    </a:cubicBezTo>
                    <a:cubicBezTo>
                      <a:pt x="69880" y="122472"/>
                      <a:pt x="61068" y="121644"/>
                      <a:pt x="52461" y="119729"/>
                    </a:cubicBezTo>
                    <a:cubicBezTo>
                      <a:pt x="43906" y="117748"/>
                      <a:pt x="35680" y="114538"/>
                      <a:pt x="28036" y="110204"/>
                    </a:cubicBezTo>
                    <a:cubicBezTo>
                      <a:pt x="19681" y="106004"/>
                      <a:pt x="12399" y="99946"/>
                      <a:pt x="6748" y="92488"/>
                    </a:cubicBezTo>
                    <a:cubicBezTo>
                      <a:pt x="2599" y="86820"/>
                      <a:pt x="581" y="79877"/>
                      <a:pt x="1045" y="72866"/>
                    </a:cubicBezTo>
                    <a:cubicBezTo>
                      <a:pt x="1795" y="65589"/>
                      <a:pt x="4672" y="58703"/>
                      <a:pt x="9314" y="53054"/>
                    </a:cubicBezTo>
                    <a:cubicBezTo>
                      <a:pt x="15159" y="45672"/>
                      <a:pt x="22117" y="39243"/>
                      <a:pt x="29937" y="34004"/>
                    </a:cubicBezTo>
                    <a:lnTo>
                      <a:pt x="0" y="16669"/>
                    </a:lnTo>
                    <a:lnTo>
                      <a:pt x="17772" y="6763"/>
                    </a:lnTo>
                    <a:lnTo>
                      <a:pt x="47424" y="23908"/>
                    </a:lnTo>
                    <a:cubicBezTo>
                      <a:pt x="61342" y="17002"/>
                      <a:pt x="75969" y="11639"/>
                      <a:pt x="91046" y="7906"/>
                    </a:cubicBezTo>
                    <a:cubicBezTo>
                      <a:pt x="105382" y="4238"/>
                      <a:pt x="119959" y="1591"/>
                      <a:pt x="134669" y="0"/>
                    </a:cubicBezTo>
                    <a:close/>
                    <a:moveTo>
                      <a:pt x="63105" y="82963"/>
                    </a:moveTo>
                    <a:cubicBezTo>
                      <a:pt x="69780" y="86811"/>
                      <a:pt x="77497" y="88449"/>
                      <a:pt x="85154" y="87630"/>
                    </a:cubicBezTo>
                    <a:cubicBezTo>
                      <a:pt x="95447" y="86506"/>
                      <a:pt x="105583" y="84239"/>
                      <a:pt x="115376" y="80867"/>
                    </a:cubicBezTo>
                    <a:lnTo>
                      <a:pt x="67857" y="53340"/>
                    </a:lnTo>
                    <a:cubicBezTo>
                      <a:pt x="50370" y="64484"/>
                      <a:pt x="48849" y="74390"/>
                      <a:pt x="63105" y="82963"/>
                    </a:cubicBezTo>
                    <a:close/>
                    <a:moveTo>
                      <a:pt x="229992" y="96869"/>
                    </a:moveTo>
                    <a:cubicBezTo>
                      <a:pt x="222721" y="92869"/>
                      <a:pt x="214339" y="91364"/>
                      <a:pt x="206137" y="92583"/>
                    </a:cubicBezTo>
                    <a:cubicBezTo>
                      <a:pt x="194894" y="94088"/>
                      <a:pt x="183803" y="96545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4874763" y="4273581"/>
                <a:ext cx="19007" cy="2562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621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668"/>
                    </a:lnTo>
                    <a:lnTo>
                      <a:pt x="10644" y="2562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27"/>
              <p:cNvSpPr/>
              <p:nvPr/>
            </p:nvSpPr>
            <p:spPr>
              <a:xfrm>
                <a:off x="5001734" y="428453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27"/>
              <p:cNvSpPr/>
              <p:nvPr/>
            </p:nvSpPr>
            <p:spPr>
              <a:xfrm>
                <a:off x="5015894" y="422128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27"/>
              <p:cNvSpPr/>
              <p:nvPr/>
            </p:nvSpPr>
            <p:spPr>
              <a:xfrm>
                <a:off x="4917055" y="4227671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ubicBezTo>
                      <a:pt x="15586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4820401" y="4172521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049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8" y="18869"/>
                      <a:pt x="42409" y="14526"/>
                      <a:pt x="36685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>
                <a:off x="4874573" y="4141374"/>
                <a:ext cx="27370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479" extrusionOk="0">
                    <a:moveTo>
                      <a:pt x="27371" y="24479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235" y="19621"/>
                    </a:lnTo>
                    <a:lnTo>
                      <a:pt x="27371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27"/>
              <p:cNvSpPr/>
              <p:nvPr/>
            </p:nvSpPr>
            <p:spPr>
              <a:xfrm>
                <a:off x="4752449" y="4136326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582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27"/>
              <p:cNvSpPr/>
              <p:nvPr/>
            </p:nvSpPr>
            <p:spPr>
              <a:xfrm>
                <a:off x="4753400" y="4193857"/>
                <a:ext cx="29936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193"/>
                    </a:lnTo>
                    <a:lnTo>
                      <a:pt x="9599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27"/>
              <p:cNvSpPr/>
              <p:nvPr/>
            </p:nvSpPr>
            <p:spPr>
              <a:xfrm>
                <a:off x="4752639" y="4119372"/>
                <a:ext cx="294568" cy="184689"/>
              </a:xfrm>
              <a:custGeom>
                <a:avLst/>
                <a:gdLst/>
                <a:ahLst/>
                <a:cxnLst/>
                <a:rect l="l" t="t" r="r" b="b"/>
                <a:pathLst>
                  <a:path w="294568" h="184689" extrusionOk="0">
                    <a:moveTo>
                      <a:pt x="149304" y="29337"/>
                    </a:moveTo>
                    <a:cubicBezTo>
                      <a:pt x="145419" y="29327"/>
                      <a:pt x="141541" y="29642"/>
                      <a:pt x="137710" y="30289"/>
                    </a:cubicBezTo>
                    <a:cubicBezTo>
                      <a:pt x="132483" y="31051"/>
                      <a:pt x="126685" y="32004"/>
                      <a:pt x="120223" y="33433"/>
                    </a:cubicBezTo>
                    <a:cubicBezTo>
                      <a:pt x="113760" y="34862"/>
                      <a:pt x="107013" y="36481"/>
                      <a:pt x="100075" y="38576"/>
                    </a:cubicBezTo>
                    <a:cubicBezTo>
                      <a:pt x="93278" y="40624"/>
                      <a:pt x="86638" y="43177"/>
                      <a:pt x="80212" y="46196"/>
                    </a:cubicBezTo>
                    <a:lnTo>
                      <a:pt x="131057" y="75533"/>
                    </a:lnTo>
                    <a:lnTo>
                      <a:pt x="140561" y="72295"/>
                    </a:lnTo>
                    <a:cubicBezTo>
                      <a:pt x="153486" y="68008"/>
                      <a:pt x="165651" y="64389"/>
                      <a:pt x="177151" y="61341"/>
                    </a:cubicBezTo>
                    <a:cubicBezTo>
                      <a:pt x="187918" y="58503"/>
                      <a:pt x="198924" y="56683"/>
                      <a:pt x="210034" y="55912"/>
                    </a:cubicBezTo>
                    <a:cubicBezTo>
                      <a:pt x="220155" y="55302"/>
                      <a:pt x="230315" y="56007"/>
                      <a:pt x="240256" y="58007"/>
                    </a:cubicBezTo>
                    <a:cubicBezTo>
                      <a:pt x="250301" y="60179"/>
                      <a:pt x="259929" y="63979"/>
                      <a:pt x="268767" y="69247"/>
                    </a:cubicBezTo>
                    <a:cubicBezTo>
                      <a:pt x="277539" y="73647"/>
                      <a:pt x="285066" y="80200"/>
                      <a:pt x="290626" y="88297"/>
                    </a:cubicBezTo>
                    <a:cubicBezTo>
                      <a:pt x="294313" y="94231"/>
                      <a:pt x="295473" y="101403"/>
                      <a:pt x="293857" y="108204"/>
                    </a:cubicBezTo>
                    <a:cubicBezTo>
                      <a:pt x="291662" y="115662"/>
                      <a:pt x="287566" y="122425"/>
                      <a:pt x="281977" y="127825"/>
                    </a:cubicBezTo>
                    <a:cubicBezTo>
                      <a:pt x="274964" y="134826"/>
                      <a:pt x="267151" y="140960"/>
                      <a:pt x="258693" y="146113"/>
                    </a:cubicBezTo>
                    <a:lnTo>
                      <a:pt x="291006" y="165163"/>
                    </a:lnTo>
                    <a:lnTo>
                      <a:pt x="273424" y="175355"/>
                    </a:lnTo>
                    <a:lnTo>
                      <a:pt x="240826" y="156305"/>
                    </a:lnTo>
                    <a:cubicBezTo>
                      <a:pt x="225287" y="163944"/>
                      <a:pt x="209064" y="170069"/>
                      <a:pt x="192357" y="174593"/>
                    </a:cubicBezTo>
                    <a:cubicBezTo>
                      <a:pt x="174879" y="179508"/>
                      <a:pt x="157007" y="182880"/>
                      <a:pt x="138945" y="184690"/>
                    </a:cubicBezTo>
                    <a:lnTo>
                      <a:pt x="122124" y="154210"/>
                    </a:lnTo>
                    <a:cubicBezTo>
                      <a:pt x="126892" y="154133"/>
                      <a:pt x="131651" y="153781"/>
                      <a:pt x="136379" y="153162"/>
                    </a:cubicBezTo>
                    <a:cubicBezTo>
                      <a:pt x="142747" y="152400"/>
                      <a:pt x="149875" y="151162"/>
                      <a:pt x="157668" y="149447"/>
                    </a:cubicBezTo>
                    <a:cubicBezTo>
                      <a:pt x="165461" y="147733"/>
                      <a:pt x="173824" y="145637"/>
                      <a:pt x="182473" y="143161"/>
                    </a:cubicBezTo>
                    <a:cubicBezTo>
                      <a:pt x="190988" y="140589"/>
                      <a:pt x="199313" y="137408"/>
                      <a:pt x="207373" y="133636"/>
                    </a:cubicBezTo>
                    <a:lnTo>
                      <a:pt x="156812" y="104394"/>
                    </a:lnTo>
                    <a:lnTo>
                      <a:pt x="150160" y="106775"/>
                    </a:lnTo>
                    <a:lnTo>
                      <a:pt x="143317" y="108871"/>
                    </a:lnTo>
                    <a:cubicBezTo>
                      <a:pt x="130582" y="113062"/>
                      <a:pt x="118892" y="116300"/>
                      <a:pt x="108343" y="118396"/>
                    </a:cubicBezTo>
                    <a:cubicBezTo>
                      <a:pt x="98545" y="120672"/>
                      <a:pt x="88552" y="122015"/>
                      <a:pt x="78501" y="122396"/>
                    </a:cubicBezTo>
                    <a:cubicBezTo>
                      <a:pt x="69686" y="122758"/>
                      <a:pt x="60862" y="121929"/>
                      <a:pt x="52271" y="119920"/>
                    </a:cubicBezTo>
                    <a:cubicBezTo>
                      <a:pt x="43701" y="117986"/>
                      <a:pt x="35469" y="114767"/>
                      <a:pt x="27846" y="110395"/>
                    </a:cubicBezTo>
                    <a:cubicBezTo>
                      <a:pt x="19529" y="106013"/>
                      <a:pt x="12316" y="99793"/>
                      <a:pt x="6748" y="92202"/>
                    </a:cubicBezTo>
                    <a:cubicBezTo>
                      <a:pt x="2599" y="86535"/>
                      <a:pt x="581" y="79591"/>
                      <a:pt x="1045" y="72580"/>
                    </a:cubicBezTo>
                    <a:cubicBezTo>
                      <a:pt x="1772" y="65303"/>
                      <a:pt x="4652" y="58398"/>
                      <a:pt x="9314" y="52768"/>
                    </a:cubicBezTo>
                    <a:cubicBezTo>
                      <a:pt x="15159" y="45386"/>
                      <a:pt x="22117" y="38957"/>
                      <a:pt x="29937" y="33718"/>
                    </a:cubicBezTo>
                    <a:lnTo>
                      <a:pt x="0" y="16383"/>
                    </a:lnTo>
                    <a:lnTo>
                      <a:pt x="17582" y="6763"/>
                    </a:lnTo>
                    <a:lnTo>
                      <a:pt x="47044" y="24003"/>
                    </a:lnTo>
                    <a:cubicBezTo>
                      <a:pt x="60959" y="17069"/>
                      <a:pt x="75586" y="11668"/>
                      <a:pt x="90666" y="7906"/>
                    </a:cubicBezTo>
                    <a:cubicBezTo>
                      <a:pt x="105011" y="4286"/>
                      <a:pt x="119585" y="1638"/>
                      <a:pt x="134288" y="0"/>
                    </a:cubicBezTo>
                    <a:close/>
                    <a:moveTo>
                      <a:pt x="62915" y="82677"/>
                    </a:moveTo>
                    <a:cubicBezTo>
                      <a:pt x="69578" y="86553"/>
                      <a:pt x="77297" y="88220"/>
                      <a:pt x="84964" y="87439"/>
                    </a:cubicBezTo>
                    <a:cubicBezTo>
                      <a:pt x="95249" y="86268"/>
                      <a:pt x="105380" y="84001"/>
                      <a:pt x="115186" y="80677"/>
                    </a:cubicBezTo>
                    <a:lnTo>
                      <a:pt x="67667" y="53149"/>
                    </a:lnTo>
                    <a:cubicBezTo>
                      <a:pt x="50180" y="64579"/>
                      <a:pt x="48659" y="74390"/>
                      <a:pt x="62915" y="82677"/>
                    </a:cubicBezTo>
                    <a:close/>
                    <a:moveTo>
                      <a:pt x="229802" y="96679"/>
                    </a:moveTo>
                    <a:cubicBezTo>
                      <a:pt x="222531" y="92678"/>
                      <a:pt x="214149" y="91173"/>
                      <a:pt x="205947" y="92392"/>
                    </a:cubicBezTo>
                    <a:cubicBezTo>
                      <a:pt x="194695" y="93850"/>
                      <a:pt x="183594" y="96307"/>
                      <a:pt x="172779" y="99727"/>
                    </a:cubicBezTo>
                    <a:lnTo>
                      <a:pt x="220298" y="127063"/>
                    </a:lnTo>
                    <a:cubicBezTo>
                      <a:pt x="240379" y="114681"/>
                      <a:pt x="243554" y="104556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8" name="Google Shape;1228;p27"/>
            <p:cNvGrpSpPr/>
            <p:nvPr/>
          </p:nvGrpSpPr>
          <p:grpSpPr>
            <a:xfrm>
              <a:off x="2692590" y="3093401"/>
              <a:ext cx="883852" cy="621030"/>
              <a:chOff x="4502215" y="3835526"/>
              <a:chExt cx="883852" cy="621030"/>
            </a:xfrm>
          </p:grpSpPr>
          <p:sp>
            <p:nvSpPr>
              <p:cNvPr id="1229" name="Google Shape;1229;p27"/>
              <p:cNvSpPr/>
              <p:nvPr/>
            </p:nvSpPr>
            <p:spPr>
              <a:xfrm>
                <a:off x="4502215" y="39450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27"/>
              <p:cNvSpPr/>
              <p:nvPr/>
            </p:nvSpPr>
            <p:spPr>
              <a:xfrm>
                <a:off x="4502310" y="408822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27"/>
              <p:cNvSpPr/>
              <p:nvPr/>
            </p:nvSpPr>
            <p:spPr>
              <a:xfrm>
                <a:off x="5319540" y="409127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27"/>
              <p:cNvSpPr/>
              <p:nvPr/>
            </p:nvSpPr>
            <p:spPr>
              <a:xfrm>
                <a:off x="4502215" y="383552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27"/>
              <p:cNvSpPr/>
              <p:nvPr/>
            </p:nvSpPr>
            <p:spPr>
              <a:xfrm>
                <a:off x="4627912" y="3905130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27"/>
              <p:cNvSpPr/>
              <p:nvPr/>
            </p:nvSpPr>
            <p:spPr>
              <a:xfrm>
                <a:off x="4628520" y="3927038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631"/>
                    </a:cubicBezTo>
                    <a:cubicBezTo>
                      <a:pt x="415791" y="362069"/>
                      <a:pt x="215451" y="362069"/>
                      <a:pt x="91902" y="290631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9087"/>
                      <a:pt x="34974" y="86415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27"/>
              <p:cNvSpPr/>
              <p:nvPr/>
            </p:nvSpPr>
            <p:spPr>
              <a:xfrm>
                <a:off x="4789989" y="4009739"/>
                <a:ext cx="29452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525" h="184880" extrusionOk="0">
                    <a:moveTo>
                      <a:pt x="149495" y="29528"/>
                    </a:moveTo>
                    <a:cubicBezTo>
                      <a:pt x="145608" y="29518"/>
                      <a:pt x="141730" y="29832"/>
                      <a:pt x="137900" y="30480"/>
                    </a:cubicBezTo>
                    <a:cubicBezTo>
                      <a:pt x="132768" y="31147"/>
                      <a:pt x="126876" y="32195"/>
                      <a:pt x="120413" y="33623"/>
                    </a:cubicBezTo>
                    <a:cubicBezTo>
                      <a:pt x="113950" y="35052"/>
                      <a:pt x="107298" y="36671"/>
                      <a:pt x="100360" y="38767"/>
                    </a:cubicBezTo>
                    <a:cubicBezTo>
                      <a:pt x="93573" y="40815"/>
                      <a:pt x="86937" y="43329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579"/>
                      <a:pt x="176960" y="61531"/>
                    </a:cubicBezTo>
                    <a:cubicBezTo>
                      <a:pt x="187728" y="58693"/>
                      <a:pt x="198734" y="56874"/>
                      <a:pt x="209844" y="56102"/>
                    </a:cubicBezTo>
                    <a:cubicBezTo>
                      <a:pt x="219994" y="55493"/>
                      <a:pt x="230191" y="56197"/>
                      <a:pt x="240161" y="58198"/>
                    </a:cubicBezTo>
                    <a:cubicBezTo>
                      <a:pt x="250206" y="60370"/>
                      <a:pt x="259833" y="64170"/>
                      <a:pt x="268672" y="69437"/>
                    </a:cubicBezTo>
                    <a:cubicBezTo>
                      <a:pt x="277444" y="73838"/>
                      <a:pt x="284971" y="80391"/>
                      <a:pt x="290531" y="88487"/>
                    </a:cubicBezTo>
                    <a:cubicBezTo>
                      <a:pt x="294294" y="94355"/>
                      <a:pt x="295463" y="101527"/>
                      <a:pt x="293762" y="108299"/>
                    </a:cubicBezTo>
                    <a:cubicBezTo>
                      <a:pt x="291633" y="115814"/>
                      <a:pt x="287528" y="122625"/>
                      <a:pt x="281882" y="128016"/>
                    </a:cubicBezTo>
                    <a:cubicBezTo>
                      <a:pt x="274906" y="135017"/>
                      <a:pt x="267123" y="141161"/>
                      <a:pt x="258693" y="146304"/>
                    </a:cubicBezTo>
                    <a:lnTo>
                      <a:pt x="291006" y="165354"/>
                    </a:lnTo>
                    <a:lnTo>
                      <a:pt x="273329" y="175546"/>
                    </a:lnTo>
                    <a:lnTo>
                      <a:pt x="240731" y="156496"/>
                    </a:lnTo>
                    <a:cubicBezTo>
                      <a:pt x="225211" y="164163"/>
                      <a:pt x="208979" y="170288"/>
                      <a:pt x="192262" y="174784"/>
                    </a:cubicBezTo>
                    <a:cubicBezTo>
                      <a:pt x="174775" y="179661"/>
                      <a:pt x="156907" y="183032"/>
                      <a:pt x="138850" y="184880"/>
                    </a:cubicBezTo>
                    <a:lnTo>
                      <a:pt x="121839" y="154210"/>
                    </a:lnTo>
                    <a:cubicBezTo>
                      <a:pt x="124975" y="154210"/>
                      <a:pt x="129727" y="154210"/>
                      <a:pt x="136094" y="153162"/>
                    </a:cubicBezTo>
                    <a:cubicBezTo>
                      <a:pt x="142462" y="152114"/>
                      <a:pt x="149495" y="151162"/>
                      <a:pt x="157383" y="149447"/>
                    </a:cubicBezTo>
                    <a:cubicBezTo>
                      <a:pt x="165271" y="147733"/>
                      <a:pt x="173444" y="145637"/>
                      <a:pt x="182188" y="143161"/>
                    </a:cubicBezTo>
                    <a:cubicBezTo>
                      <a:pt x="190684" y="140608"/>
                      <a:pt x="198971" y="137427"/>
                      <a:pt x="206992" y="133636"/>
                    </a:cubicBezTo>
                    <a:lnTo>
                      <a:pt x="156907" y="105061"/>
                    </a:lnTo>
                    <a:cubicBezTo>
                      <a:pt x="154722" y="105918"/>
                      <a:pt x="152536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7" y="121339"/>
                      <a:pt x="88616" y="122682"/>
                      <a:pt x="78596" y="123063"/>
                    </a:cubicBezTo>
                    <a:cubicBezTo>
                      <a:pt x="69750" y="123425"/>
                      <a:pt x="60896" y="122587"/>
                      <a:pt x="52271" y="120587"/>
                    </a:cubicBezTo>
                    <a:cubicBezTo>
                      <a:pt x="43732" y="118643"/>
                      <a:pt x="35532" y="115433"/>
                      <a:pt x="27941" y="111062"/>
                    </a:cubicBezTo>
                    <a:cubicBezTo>
                      <a:pt x="19600" y="106671"/>
                      <a:pt x="12355" y="100460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200" y="82868"/>
                    </a:moveTo>
                    <a:cubicBezTo>
                      <a:pt x="69834" y="86735"/>
                      <a:pt x="77518" y="88402"/>
                      <a:pt x="85154" y="87630"/>
                    </a:cubicBezTo>
                    <a:cubicBezTo>
                      <a:pt x="95470" y="86458"/>
                      <a:pt x="105633" y="84191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849" y="74581"/>
                      <a:pt x="63200" y="82868"/>
                    </a:cubicBezTo>
                    <a:close/>
                    <a:moveTo>
                      <a:pt x="229992" y="96774"/>
                    </a:moveTo>
                    <a:cubicBezTo>
                      <a:pt x="222740" y="92831"/>
                      <a:pt x="214396" y="91354"/>
                      <a:pt x="206232" y="92583"/>
                    </a:cubicBezTo>
                    <a:cubicBezTo>
                      <a:pt x="194951" y="94050"/>
                      <a:pt x="183822" y="96507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586"/>
                      <a:pt x="243677" y="105061"/>
                      <a:pt x="22999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27"/>
              <p:cNvSpPr/>
              <p:nvPr/>
            </p:nvSpPr>
            <p:spPr>
              <a:xfrm>
                <a:off x="4912208" y="414699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5039369" y="415785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27"/>
              <p:cNvSpPr/>
              <p:nvPr/>
            </p:nvSpPr>
            <p:spPr>
              <a:xfrm>
                <a:off x="5053434" y="409470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4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27"/>
              <p:cNvSpPr/>
              <p:nvPr/>
            </p:nvSpPr>
            <p:spPr>
              <a:xfrm>
                <a:off x="4954595" y="4101083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27"/>
              <p:cNvSpPr/>
              <p:nvPr/>
            </p:nvSpPr>
            <p:spPr>
              <a:xfrm>
                <a:off x="4858036" y="4045839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27"/>
              <p:cNvSpPr/>
              <p:nvPr/>
            </p:nvSpPr>
            <p:spPr>
              <a:xfrm>
                <a:off x="4912208" y="401478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27"/>
              <p:cNvSpPr/>
              <p:nvPr/>
            </p:nvSpPr>
            <p:spPr>
              <a:xfrm>
                <a:off x="4789989" y="4009643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27"/>
              <p:cNvSpPr/>
              <p:nvPr/>
            </p:nvSpPr>
            <p:spPr>
              <a:xfrm>
                <a:off x="4790940" y="40671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0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27"/>
              <p:cNvSpPr/>
              <p:nvPr/>
            </p:nvSpPr>
            <p:spPr>
              <a:xfrm>
                <a:off x="4789989" y="3992594"/>
                <a:ext cx="294519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519" h="184499" extrusionOk="0">
                    <a:moveTo>
                      <a:pt x="149495" y="29527"/>
                    </a:moveTo>
                    <a:cubicBezTo>
                      <a:pt x="145608" y="29470"/>
                      <a:pt x="141730" y="29756"/>
                      <a:pt x="137900" y="30384"/>
                    </a:cubicBezTo>
                    <a:cubicBezTo>
                      <a:pt x="132768" y="31147"/>
                      <a:pt x="126876" y="32194"/>
                      <a:pt x="120413" y="33528"/>
                    </a:cubicBezTo>
                    <a:cubicBezTo>
                      <a:pt x="113950" y="34861"/>
                      <a:pt x="107298" y="36671"/>
                      <a:pt x="100360" y="38767"/>
                    </a:cubicBezTo>
                    <a:cubicBezTo>
                      <a:pt x="93559" y="40767"/>
                      <a:pt x="86920" y="43281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484"/>
                      <a:pt x="176960" y="61531"/>
                    </a:cubicBezTo>
                    <a:cubicBezTo>
                      <a:pt x="187709" y="58607"/>
                      <a:pt x="198724" y="56788"/>
                      <a:pt x="209844" y="56102"/>
                    </a:cubicBezTo>
                    <a:cubicBezTo>
                      <a:pt x="219994" y="55407"/>
                      <a:pt x="230191" y="56083"/>
                      <a:pt x="240161" y="58102"/>
                    </a:cubicBezTo>
                    <a:cubicBezTo>
                      <a:pt x="250206" y="60350"/>
                      <a:pt x="259824" y="64179"/>
                      <a:pt x="268672" y="69437"/>
                    </a:cubicBezTo>
                    <a:cubicBezTo>
                      <a:pt x="277454" y="73828"/>
                      <a:pt x="284971" y="80381"/>
                      <a:pt x="290531" y="88487"/>
                    </a:cubicBezTo>
                    <a:cubicBezTo>
                      <a:pt x="294285" y="94392"/>
                      <a:pt x="295454" y="101594"/>
                      <a:pt x="293762" y="108394"/>
                    </a:cubicBezTo>
                    <a:cubicBezTo>
                      <a:pt x="291624" y="115881"/>
                      <a:pt x="287518" y="122663"/>
                      <a:pt x="281882" y="128016"/>
                    </a:cubicBezTo>
                    <a:cubicBezTo>
                      <a:pt x="274906" y="135045"/>
                      <a:pt x="267123" y="141218"/>
                      <a:pt x="258693" y="146399"/>
                    </a:cubicBezTo>
                    <a:lnTo>
                      <a:pt x="291006" y="165449"/>
                    </a:lnTo>
                    <a:lnTo>
                      <a:pt x="273329" y="175641"/>
                    </a:lnTo>
                    <a:lnTo>
                      <a:pt x="240731" y="156591"/>
                    </a:lnTo>
                    <a:cubicBezTo>
                      <a:pt x="225230" y="164335"/>
                      <a:pt x="208988" y="170488"/>
                      <a:pt x="192262" y="174974"/>
                    </a:cubicBezTo>
                    <a:cubicBezTo>
                      <a:pt x="174756" y="179661"/>
                      <a:pt x="156888" y="182842"/>
                      <a:pt x="138850" y="184499"/>
                    </a:cubicBezTo>
                    <a:lnTo>
                      <a:pt x="121839" y="153924"/>
                    </a:lnTo>
                    <a:cubicBezTo>
                      <a:pt x="126609" y="153800"/>
                      <a:pt x="131371" y="153419"/>
                      <a:pt x="136094" y="152781"/>
                    </a:cubicBezTo>
                    <a:cubicBezTo>
                      <a:pt x="143251" y="151962"/>
                      <a:pt x="150359" y="150752"/>
                      <a:pt x="157383" y="149161"/>
                    </a:cubicBezTo>
                    <a:cubicBezTo>
                      <a:pt x="165176" y="147447"/>
                      <a:pt x="173444" y="145351"/>
                      <a:pt x="182188" y="142780"/>
                    </a:cubicBezTo>
                    <a:cubicBezTo>
                      <a:pt x="190684" y="140227"/>
                      <a:pt x="198971" y="137046"/>
                      <a:pt x="206992" y="133255"/>
                    </a:cubicBezTo>
                    <a:lnTo>
                      <a:pt x="156527" y="104013"/>
                    </a:lnTo>
                    <a:lnTo>
                      <a:pt x="149875" y="106299"/>
                    </a:lnTo>
                    <a:lnTo>
                      <a:pt x="142937" y="108394"/>
                    </a:lnTo>
                    <a:cubicBezTo>
                      <a:pt x="130202" y="112585"/>
                      <a:pt x="118607" y="115919"/>
                      <a:pt x="107963" y="117919"/>
                    </a:cubicBezTo>
                    <a:cubicBezTo>
                      <a:pt x="98197" y="120196"/>
                      <a:pt x="88236" y="121539"/>
                      <a:pt x="78216" y="121920"/>
                    </a:cubicBezTo>
                    <a:cubicBezTo>
                      <a:pt x="69371" y="122234"/>
                      <a:pt x="60523" y="121396"/>
                      <a:pt x="51891" y="119443"/>
                    </a:cubicBezTo>
                    <a:cubicBezTo>
                      <a:pt x="43365" y="117462"/>
                      <a:pt x="35170" y="114252"/>
                      <a:pt x="27561" y="109918"/>
                    </a:cubicBezTo>
                    <a:cubicBezTo>
                      <a:pt x="19239" y="105499"/>
                      <a:pt x="12000" y="99288"/>
                      <a:pt x="6368" y="91726"/>
                    </a:cubicBezTo>
                    <a:cubicBezTo>
                      <a:pt x="2298" y="85992"/>
                      <a:pt x="288" y="79038"/>
                      <a:pt x="665" y="72009"/>
                    </a:cubicBezTo>
                    <a:cubicBezTo>
                      <a:pt x="1409" y="64741"/>
                      <a:pt x="4324" y="57874"/>
                      <a:pt x="9029" y="52292"/>
                    </a:cubicBezTo>
                    <a:cubicBezTo>
                      <a:pt x="14865" y="44929"/>
                      <a:pt x="21787" y="38510"/>
                      <a:pt x="29557" y="33242"/>
                    </a:cubicBezTo>
                    <a:lnTo>
                      <a:pt x="0" y="17431"/>
                    </a:lnTo>
                    <a:lnTo>
                      <a:pt x="17677" y="7239"/>
                    </a:lnTo>
                    <a:lnTo>
                      <a:pt x="47329" y="24384"/>
                    </a:lnTo>
                    <a:cubicBezTo>
                      <a:pt x="61240" y="17345"/>
                      <a:pt x="75864" y="11820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00" y="82867"/>
                    </a:moveTo>
                    <a:cubicBezTo>
                      <a:pt x="69850" y="86696"/>
                      <a:pt x="77520" y="88354"/>
                      <a:pt x="85154" y="87630"/>
                    </a:cubicBezTo>
                    <a:cubicBezTo>
                      <a:pt x="95480" y="86468"/>
                      <a:pt x="105647" y="84163"/>
                      <a:pt x="115471" y="80772"/>
                    </a:cubicBezTo>
                    <a:lnTo>
                      <a:pt x="67952" y="53245"/>
                    </a:lnTo>
                    <a:cubicBezTo>
                      <a:pt x="50465" y="65056"/>
                      <a:pt x="48849" y="74581"/>
                      <a:pt x="63200" y="82867"/>
                    </a:cubicBezTo>
                    <a:close/>
                    <a:moveTo>
                      <a:pt x="229992" y="96774"/>
                    </a:moveTo>
                    <a:cubicBezTo>
                      <a:pt x="222731" y="92840"/>
                      <a:pt x="214405" y="91335"/>
                      <a:pt x="206232" y="92488"/>
                    </a:cubicBezTo>
                    <a:cubicBezTo>
                      <a:pt x="194961" y="94002"/>
                      <a:pt x="183832" y="96460"/>
                      <a:pt x="172969" y="99822"/>
                    </a:cubicBezTo>
                    <a:lnTo>
                      <a:pt x="220488" y="127254"/>
                    </a:lnTo>
                    <a:cubicBezTo>
                      <a:pt x="240512" y="114871"/>
                      <a:pt x="243677" y="104708"/>
                      <a:pt x="229992" y="96774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5" name="Google Shape;1245;p27"/>
            <p:cNvGrpSpPr/>
            <p:nvPr/>
          </p:nvGrpSpPr>
          <p:grpSpPr>
            <a:xfrm>
              <a:off x="2665504" y="2962052"/>
              <a:ext cx="883852" cy="621125"/>
              <a:chOff x="4475129" y="3704177"/>
              <a:chExt cx="883852" cy="621125"/>
            </a:xfrm>
          </p:grpSpPr>
          <p:sp>
            <p:nvSpPr>
              <p:cNvPr id="1246" name="Google Shape;1246;p27"/>
              <p:cNvSpPr/>
              <p:nvPr/>
            </p:nvSpPr>
            <p:spPr>
              <a:xfrm>
                <a:off x="4475129" y="3813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27"/>
              <p:cNvSpPr/>
              <p:nvPr/>
            </p:nvSpPr>
            <p:spPr>
              <a:xfrm>
                <a:off x="4475224" y="395687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8009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27"/>
              <p:cNvSpPr/>
              <p:nvPr/>
            </p:nvSpPr>
            <p:spPr>
              <a:xfrm>
                <a:off x="5292454" y="3959923"/>
                <a:ext cx="66431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162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27"/>
              <p:cNvSpPr/>
              <p:nvPr/>
            </p:nvSpPr>
            <p:spPr>
              <a:xfrm>
                <a:off x="4475129" y="370417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7"/>
              <p:cNvSpPr/>
              <p:nvPr/>
            </p:nvSpPr>
            <p:spPr>
              <a:xfrm>
                <a:off x="4600749" y="3773876"/>
                <a:ext cx="632686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22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5" y="383882"/>
                      <a:pt x="216136" y="383882"/>
                      <a:pt x="92586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6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3" y="143566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7"/>
              <p:cNvSpPr/>
              <p:nvPr/>
            </p:nvSpPr>
            <p:spPr>
              <a:xfrm>
                <a:off x="4601339" y="3795784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553" y="86606"/>
                      <a:pt x="626965" y="128992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27"/>
              <p:cNvSpPr/>
              <p:nvPr/>
            </p:nvSpPr>
            <p:spPr>
              <a:xfrm>
                <a:off x="4762903" y="3878294"/>
                <a:ext cx="294875" cy="184975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975" extrusionOk="0">
                    <a:moveTo>
                      <a:pt x="149875" y="29718"/>
                    </a:moveTo>
                    <a:cubicBezTo>
                      <a:pt x="145992" y="29661"/>
                      <a:pt x="142113" y="29946"/>
                      <a:pt x="138280" y="30575"/>
                    </a:cubicBezTo>
                    <a:cubicBezTo>
                      <a:pt x="133053" y="31337"/>
                      <a:pt x="127256" y="32385"/>
                      <a:pt x="120793" y="33718"/>
                    </a:cubicBezTo>
                    <a:cubicBezTo>
                      <a:pt x="114331" y="35052"/>
                      <a:pt x="107583" y="36862"/>
                      <a:pt x="100645" y="38957"/>
                    </a:cubicBezTo>
                    <a:cubicBezTo>
                      <a:pt x="93881" y="40976"/>
                      <a:pt x="87273" y="43491"/>
                      <a:pt x="80877" y="46482"/>
                    </a:cubicBezTo>
                    <a:lnTo>
                      <a:pt x="130867" y="75914"/>
                    </a:lnTo>
                    <a:lnTo>
                      <a:pt x="140371" y="72676"/>
                    </a:lnTo>
                    <a:cubicBezTo>
                      <a:pt x="153296" y="68389"/>
                      <a:pt x="165461" y="64770"/>
                      <a:pt x="176960" y="61722"/>
                    </a:cubicBezTo>
                    <a:cubicBezTo>
                      <a:pt x="187719" y="58836"/>
                      <a:pt x="198734" y="57017"/>
                      <a:pt x="209844" y="56292"/>
                    </a:cubicBezTo>
                    <a:cubicBezTo>
                      <a:pt x="219965" y="55607"/>
                      <a:pt x="230125" y="56274"/>
                      <a:pt x="240066" y="58293"/>
                    </a:cubicBezTo>
                    <a:cubicBezTo>
                      <a:pt x="250273" y="60503"/>
                      <a:pt x="260052" y="64322"/>
                      <a:pt x="269052" y="69628"/>
                    </a:cubicBezTo>
                    <a:cubicBezTo>
                      <a:pt x="277834" y="74019"/>
                      <a:pt x="285351" y="80572"/>
                      <a:pt x="290911" y="88678"/>
                    </a:cubicBezTo>
                    <a:cubicBezTo>
                      <a:pt x="294627" y="94602"/>
                      <a:pt x="295796" y="101784"/>
                      <a:pt x="294142" y="108585"/>
                    </a:cubicBezTo>
                    <a:cubicBezTo>
                      <a:pt x="292032" y="116081"/>
                      <a:pt x="287927" y="122863"/>
                      <a:pt x="282262" y="128206"/>
                    </a:cubicBezTo>
                    <a:cubicBezTo>
                      <a:pt x="275287" y="135236"/>
                      <a:pt x="267503" y="141408"/>
                      <a:pt x="259073" y="146590"/>
                    </a:cubicBezTo>
                    <a:lnTo>
                      <a:pt x="291386" y="165640"/>
                    </a:lnTo>
                    <a:lnTo>
                      <a:pt x="273424" y="175641"/>
                    </a:lnTo>
                    <a:lnTo>
                      <a:pt x="240826" y="156591"/>
                    </a:lnTo>
                    <a:cubicBezTo>
                      <a:pt x="225325" y="164335"/>
                      <a:pt x="209083" y="170488"/>
                      <a:pt x="192357" y="174974"/>
                    </a:cubicBezTo>
                    <a:cubicBezTo>
                      <a:pt x="174870" y="179813"/>
                      <a:pt x="157003" y="183156"/>
                      <a:pt x="138945" y="184975"/>
                    </a:cubicBezTo>
                    <a:lnTo>
                      <a:pt x="121934" y="154400"/>
                    </a:lnTo>
                    <a:cubicBezTo>
                      <a:pt x="125070" y="154400"/>
                      <a:pt x="129727" y="154400"/>
                      <a:pt x="136094" y="153352"/>
                    </a:cubicBezTo>
                    <a:cubicBezTo>
                      <a:pt x="142462" y="152305"/>
                      <a:pt x="149590" y="151352"/>
                      <a:pt x="157478" y="149638"/>
                    </a:cubicBezTo>
                    <a:cubicBezTo>
                      <a:pt x="165366" y="147923"/>
                      <a:pt x="173539" y="145828"/>
                      <a:pt x="182283" y="143256"/>
                    </a:cubicBezTo>
                    <a:cubicBezTo>
                      <a:pt x="190769" y="140684"/>
                      <a:pt x="199057" y="137503"/>
                      <a:pt x="207087" y="133731"/>
                    </a:cubicBezTo>
                    <a:lnTo>
                      <a:pt x="156527" y="104489"/>
                    </a:lnTo>
                    <a:lnTo>
                      <a:pt x="149970" y="106775"/>
                    </a:lnTo>
                    <a:lnTo>
                      <a:pt x="143032" y="108966"/>
                    </a:lnTo>
                    <a:cubicBezTo>
                      <a:pt x="130297" y="113062"/>
                      <a:pt x="118702" y="116396"/>
                      <a:pt x="108058" y="118491"/>
                    </a:cubicBezTo>
                    <a:cubicBezTo>
                      <a:pt x="98291" y="120767"/>
                      <a:pt x="88331" y="122101"/>
                      <a:pt x="78311" y="122491"/>
                    </a:cubicBezTo>
                    <a:cubicBezTo>
                      <a:pt x="69466" y="122806"/>
                      <a:pt x="60618" y="121968"/>
                      <a:pt x="51986" y="120015"/>
                    </a:cubicBezTo>
                    <a:cubicBezTo>
                      <a:pt x="43454" y="118053"/>
                      <a:pt x="35257" y="114843"/>
                      <a:pt x="27656" y="110490"/>
                    </a:cubicBezTo>
                    <a:cubicBezTo>
                      <a:pt x="19316" y="106099"/>
                      <a:pt x="12072" y="99879"/>
                      <a:pt x="6463" y="92297"/>
                    </a:cubicBezTo>
                    <a:cubicBezTo>
                      <a:pt x="2407" y="86592"/>
                      <a:pt x="397" y="79677"/>
                      <a:pt x="760" y="72676"/>
                    </a:cubicBezTo>
                    <a:cubicBezTo>
                      <a:pt x="1486" y="65379"/>
                      <a:pt x="4402" y="58464"/>
                      <a:pt x="9124" y="52864"/>
                    </a:cubicBezTo>
                    <a:cubicBezTo>
                      <a:pt x="14936" y="45482"/>
                      <a:pt x="21863" y="39052"/>
                      <a:pt x="29652" y="33814"/>
                    </a:cubicBezTo>
                    <a:lnTo>
                      <a:pt x="0" y="17431"/>
                    </a:lnTo>
                    <a:lnTo>
                      <a:pt x="17582" y="7239"/>
                    </a:lnTo>
                    <a:lnTo>
                      <a:pt x="47234" y="24479"/>
                    </a:lnTo>
                    <a:cubicBezTo>
                      <a:pt x="61137" y="17393"/>
                      <a:pt x="75762" y="1183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485" y="83058"/>
                    </a:moveTo>
                    <a:cubicBezTo>
                      <a:pt x="70169" y="86887"/>
                      <a:pt x="77870" y="88544"/>
                      <a:pt x="85534" y="87821"/>
                    </a:cubicBezTo>
                    <a:cubicBezTo>
                      <a:pt x="95830" y="86668"/>
                      <a:pt x="105967" y="84363"/>
                      <a:pt x="115756" y="80963"/>
                    </a:cubicBezTo>
                    <a:lnTo>
                      <a:pt x="68237" y="53435"/>
                    </a:lnTo>
                    <a:cubicBezTo>
                      <a:pt x="50370" y="65056"/>
                      <a:pt x="48849" y="74581"/>
                      <a:pt x="63105" y="83058"/>
                    </a:cubicBezTo>
                    <a:close/>
                    <a:moveTo>
                      <a:pt x="230372" y="96964"/>
                    </a:moveTo>
                    <a:cubicBezTo>
                      <a:pt x="223092" y="93002"/>
                      <a:pt x="214710" y="91526"/>
                      <a:pt x="206517" y="92773"/>
                    </a:cubicBezTo>
                    <a:cubicBezTo>
                      <a:pt x="195274" y="94202"/>
                      <a:pt x="184174" y="96631"/>
                      <a:pt x="173349" y="100013"/>
                    </a:cubicBezTo>
                    <a:lnTo>
                      <a:pt x="220868" y="127444"/>
                    </a:lnTo>
                    <a:cubicBezTo>
                      <a:pt x="240636" y="115062"/>
                      <a:pt x="243677" y="104899"/>
                      <a:pt x="229992" y="969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7"/>
              <p:cNvSpPr/>
              <p:nvPr/>
            </p:nvSpPr>
            <p:spPr>
              <a:xfrm>
                <a:off x="4885122" y="4015740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27"/>
              <p:cNvSpPr/>
              <p:nvPr/>
            </p:nvSpPr>
            <p:spPr>
              <a:xfrm>
                <a:off x="5012188" y="402659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27"/>
              <p:cNvSpPr/>
              <p:nvPr/>
            </p:nvSpPr>
            <p:spPr>
              <a:xfrm>
                <a:off x="5026348" y="3963352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27"/>
              <p:cNvSpPr/>
              <p:nvPr/>
            </p:nvSpPr>
            <p:spPr>
              <a:xfrm>
                <a:off x="4927509" y="396973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27"/>
              <p:cNvSpPr/>
              <p:nvPr/>
            </p:nvSpPr>
            <p:spPr>
              <a:xfrm>
                <a:off x="4830855" y="3914584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27"/>
              <p:cNvSpPr/>
              <p:nvPr/>
            </p:nvSpPr>
            <p:spPr>
              <a:xfrm>
                <a:off x="4885122" y="3883437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27"/>
              <p:cNvSpPr/>
              <p:nvPr/>
            </p:nvSpPr>
            <p:spPr>
              <a:xfrm>
                <a:off x="4762903" y="387838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27"/>
              <p:cNvSpPr/>
              <p:nvPr/>
            </p:nvSpPr>
            <p:spPr>
              <a:xfrm>
                <a:off x="4763854" y="393601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27"/>
              <p:cNvSpPr/>
              <p:nvPr/>
            </p:nvSpPr>
            <p:spPr>
              <a:xfrm>
                <a:off x="4762618" y="3860577"/>
                <a:ext cx="29516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5547" extrusionOk="0">
                    <a:moveTo>
                      <a:pt x="150160" y="30194"/>
                    </a:moveTo>
                    <a:cubicBezTo>
                      <a:pt x="146275" y="30185"/>
                      <a:pt x="142396" y="30499"/>
                      <a:pt x="138565" y="31147"/>
                    </a:cubicBezTo>
                    <a:cubicBezTo>
                      <a:pt x="133338" y="31909"/>
                      <a:pt x="127541" y="32956"/>
                      <a:pt x="121078" y="34290"/>
                    </a:cubicBezTo>
                    <a:cubicBezTo>
                      <a:pt x="114616" y="35623"/>
                      <a:pt x="107868" y="37433"/>
                      <a:pt x="100930" y="39529"/>
                    </a:cubicBezTo>
                    <a:cubicBezTo>
                      <a:pt x="94166" y="41548"/>
                      <a:pt x="87558" y="44063"/>
                      <a:pt x="81162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912" y="95174"/>
                      <a:pt x="296081" y="102356"/>
                      <a:pt x="294427" y="109156"/>
                    </a:cubicBezTo>
                    <a:cubicBezTo>
                      <a:pt x="292289" y="116643"/>
                      <a:pt x="288183" y="123425"/>
                      <a:pt x="282548" y="128778"/>
                    </a:cubicBezTo>
                    <a:cubicBezTo>
                      <a:pt x="275572" y="135807"/>
                      <a:pt x="267788" y="141980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56" y="154848"/>
                      <a:pt x="131684" y="154467"/>
                      <a:pt x="136379" y="153829"/>
                    </a:cubicBezTo>
                    <a:cubicBezTo>
                      <a:pt x="143567" y="153010"/>
                      <a:pt x="150702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6" y="121244"/>
                      <a:pt x="88616" y="122577"/>
                      <a:pt x="78596" y="122968"/>
                    </a:cubicBezTo>
                    <a:cubicBezTo>
                      <a:pt x="69751" y="123282"/>
                      <a:pt x="60903" y="122444"/>
                      <a:pt x="52271" y="120491"/>
                    </a:cubicBezTo>
                    <a:cubicBezTo>
                      <a:pt x="43728" y="118567"/>
                      <a:pt x="35526" y="115348"/>
                      <a:pt x="27941" y="110966"/>
                    </a:cubicBezTo>
                    <a:cubicBezTo>
                      <a:pt x="19562" y="106632"/>
                      <a:pt x="12305" y="100403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789" y="65856"/>
                      <a:pt x="4703" y="58950"/>
                      <a:pt x="9409" y="53340"/>
                    </a:cubicBezTo>
                    <a:cubicBezTo>
                      <a:pt x="15218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3770" y="83629"/>
                    </a:moveTo>
                    <a:cubicBezTo>
                      <a:pt x="70454" y="87459"/>
                      <a:pt x="78155" y="89116"/>
                      <a:pt x="85819" y="88392"/>
                    </a:cubicBezTo>
                    <a:cubicBezTo>
                      <a:pt x="96108" y="87192"/>
                      <a:pt x="106239" y="84887"/>
                      <a:pt x="116041" y="81534"/>
                    </a:cubicBezTo>
                    <a:lnTo>
                      <a:pt x="68522" y="54007"/>
                    </a:lnTo>
                    <a:cubicBezTo>
                      <a:pt x="50655" y="65437"/>
                      <a:pt x="49135" y="75343"/>
                      <a:pt x="63390" y="83629"/>
                    </a:cubicBezTo>
                    <a:close/>
                    <a:moveTo>
                      <a:pt x="230657" y="97536"/>
                    </a:moveTo>
                    <a:cubicBezTo>
                      <a:pt x="223387" y="93536"/>
                      <a:pt x="215004" y="92030"/>
                      <a:pt x="206802" y="93250"/>
                    </a:cubicBezTo>
                    <a:cubicBezTo>
                      <a:pt x="195559" y="94764"/>
                      <a:pt x="184469" y="97222"/>
                      <a:pt x="173634" y="100584"/>
                    </a:cubicBezTo>
                    <a:lnTo>
                      <a:pt x="221153" y="127921"/>
                    </a:lnTo>
                    <a:cubicBezTo>
                      <a:pt x="240731" y="115634"/>
                      <a:pt x="243962" y="105442"/>
                      <a:pt x="23027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2" name="Google Shape;1262;p27"/>
            <p:cNvGrpSpPr/>
            <p:nvPr/>
          </p:nvGrpSpPr>
          <p:grpSpPr>
            <a:xfrm>
              <a:off x="2665504" y="2818605"/>
              <a:ext cx="883852" cy="621125"/>
              <a:chOff x="4475129" y="3560730"/>
              <a:chExt cx="883852" cy="621125"/>
            </a:xfrm>
          </p:grpSpPr>
          <p:sp>
            <p:nvSpPr>
              <p:cNvPr id="1263" name="Google Shape;1263;p27"/>
              <p:cNvSpPr/>
              <p:nvPr/>
            </p:nvSpPr>
            <p:spPr>
              <a:xfrm>
                <a:off x="4475129" y="367036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27"/>
              <p:cNvSpPr/>
              <p:nvPr/>
            </p:nvSpPr>
            <p:spPr>
              <a:xfrm>
                <a:off x="4475224" y="3813428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27"/>
              <p:cNvSpPr/>
              <p:nvPr/>
            </p:nvSpPr>
            <p:spPr>
              <a:xfrm>
                <a:off x="5292454" y="3816476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27"/>
              <p:cNvSpPr/>
              <p:nvPr/>
            </p:nvSpPr>
            <p:spPr>
              <a:xfrm>
                <a:off x="4475129" y="356073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27"/>
              <p:cNvSpPr/>
              <p:nvPr/>
            </p:nvSpPr>
            <p:spPr>
              <a:xfrm>
                <a:off x="4600749" y="3630358"/>
                <a:ext cx="632686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93" extrusionOk="0">
                    <a:moveTo>
                      <a:pt x="632116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646" y="92202"/>
                      <a:pt x="637343" y="143637"/>
                      <a:pt x="632116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27"/>
              <p:cNvSpPr/>
              <p:nvPr/>
            </p:nvSpPr>
            <p:spPr>
              <a:xfrm>
                <a:off x="4601339" y="3652337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553" y="86606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27"/>
              <p:cNvSpPr/>
              <p:nvPr/>
            </p:nvSpPr>
            <p:spPr>
              <a:xfrm>
                <a:off x="4762618" y="3735419"/>
                <a:ext cx="295161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4403" extrusionOk="0">
                    <a:moveTo>
                      <a:pt x="150160" y="29146"/>
                    </a:moveTo>
                    <a:cubicBezTo>
                      <a:pt x="146278" y="29089"/>
                      <a:pt x="142398" y="29375"/>
                      <a:pt x="138565" y="30004"/>
                    </a:cubicBezTo>
                    <a:cubicBezTo>
                      <a:pt x="133338" y="30766"/>
                      <a:pt x="127541" y="31813"/>
                      <a:pt x="121078" y="33147"/>
                    </a:cubicBezTo>
                    <a:cubicBezTo>
                      <a:pt x="114616" y="34480"/>
                      <a:pt x="107868" y="36290"/>
                      <a:pt x="100930" y="38386"/>
                    </a:cubicBezTo>
                    <a:cubicBezTo>
                      <a:pt x="94166" y="40405"/>
                      <a:pt x="87558" y="42919"/>
                      <a:pt x="81162" y="45910"/>
                    </a:cubicBezTo>
                    <a:lnTo>
                      <a:pt x="131152" y="75342"/>
                    </a:lnTo>
                    <a:lnTo>
                      <a:pt x="140656" y="72104"/>
                    </a:lnTo>
                    <a:cubicBezTo>
                      <a:pt x="153581" y="67818"/>
                      <a:pt x="165746" y="64198"/>
                      <a:pt x="177246" y="61150"/>
                    </a:cubicBezTo>
                    <a:cubicBezTo>
                      <a:pt x="187994" y="58217"/>
                      <a:pt x="199009" y="56397"/>
                      <a:pt x="210129" y="55721"/>
                    </a:cubicBezTo>
                    <a:cubicBezTo>
                      <a:pt x="220250" y="55035"/>
                      <a:pt x="230410" y="55702"/>
                      <a:pt x="240351" y="57721"/>
                    </a:cubicBezTo>
                    <a:cubicBezTo>
                      <a:pt x="250558" y="59931"/>
                      <a:pt x="260337" y="63751"/>
                      <a:pt x="269337" y="69056"/>
                    </a:cubicBezTo>
                    <a:cubicBezTo>
                      <a:pt x="278119" y="73447"/>
                      <a:pt x="285636" y="80000"/>
                      <a:pt x="291196" y="88106"/>
                    </a:cubicBezTo>
                    <a:cubicBezTo>
                      <a:pt x="294912" y="94031"/>
                      <a:pt x="296081" y="101212"/>
                      <a:pt x="294427" y="108013"/>
                    </a:cubicBezTo>
                    <a:cubicBezTo>
                      <a:pt x="292289" y="115500"/>
                      <a:pt x="288183" y="122282"/>
                      <a:pt x="282548" y="127635"/>
                    </a:cubicBezTo>
                    <a:cubicBezTo>
                      <a:pt x="275572" y="134664"/>
                      <a:pt x="267788" y="140836"/>
                      <a:pt x="259358" y="146018"/>
                    </a:cubicBezTo>
                    <a:lnTo>
                      <a:pt x="291671" y="165068"/>
                    </a:lnTo>
                    <a:lnTo>
                      <a:pt x="273709" y="175069"/>
                    </a:lnTo>
                    <a:lnTo>
                      <a:pt x="241111" y="156019"/>
                    </a:lnTo>
                    <a:cubicBezTo>
                      <a:pt x="225610" y="163763"/>
                      <a:pt x="209368" y="169916"/>
                      <a:pt x="192642" y="174403"/>
                    </a:cubicBezTo>
                    <a:cubicBezTo>
                      <a:pt x="175155" y="179241"/>
                      <a:pt x="157288" y="182585"/>
                      <a:pt x="139230" y="184404"/>
                    </a:cubicBezTo>
                    <a:lnTo>
                      <a:pt x="122219" y="153829"/>
                    </a:lnTo>
                    <a:cubicBezTo>
                      <a:pt x="126956" y="153705"/>
                      <a:pt x="131684" y="153324"/>
                      <a:pt x="136379" y="152686"/>
                    </a:cubicBezTo>
                    <a:cubicBezTo>
                      <a:pt x="143567" y="151867"/>
                      <a:pt x="150702" y="150657"/>
                      <a:pt x="157763" y="149066"/>
                    </a:cubicBezTo>
                    <a:cubicBezTo>
                      <a:pt x="165556" y="147352"/>
                      <a:pt x="173824" y="145256"/>
                      <a:pt x="182568" y="142684"/>
                    </a:cubicBezTo>
                    <a:cubicBezTo>
                      <a:pt x="191055" y="140113"/>
                      <a:pt x="199342" y="136931"/>
                      <a:pt x="207373" y="133159"/>
                    </a:cubicBezTo>
                    <a:lnTo>
                      <a:pt x="156812" y="103917"/>
                    </a:lnTo>
                    <a:lnTo>
                      <a:pt x="150255" y="106204"/>
                    </a:lnTo>
                    <a:lnTo>
                      <a:pt x="143317" y="108299"/>
                    </a:lnTo>
                    <a:cubicBezTo>
                      <a:pt x="130582" y="112490"/>
                      <a:pt x="118987" y="115824"/>
                      <a:pt x="108343" y="117824"/>
                    </a:cubicBezTo>
                    <a:cubicBezTo>
                      <a:pt x="98576" y="120101"/>
                      <a:pt x="88616" y="121434"/>
                      <a:pt x="78596" y="121825"/>
                    </a:cubicBezTo>
                    <a:cubicBezTo>
                      <a:pt x="69751" y="122139"/>
                      <a:pt x="60903" y="121310"/>
                      <a:pt x="52271" y="119348"/>
                    </a:cubicBezTo>
                    <a:cubicBezTo>
                      <a:pt x="43739" y="117386"/>
                      <a:pt x="35542" y="114176"/>
                      <a:pt x="27941" y="109823"/>
                    </a:cubicBezTo>
                    <a:cubicBezTo>
                      <a:pt x="19602" y="105432"/>
                      <a:pt x="12357" y="99212"/>
                      <a:pt x="6748" y="91630"/>
                    </a:cubicBezTo>
                    <a:cubicBezTo>
                      <a:pt x="2678" y="85896"/>
                      <a:pt x="668" y="78943"/>
                      <a:pt x="1045" y="71914"/>
                    </a:cubicBezTo>
                    <a:cubicBezTo>
                      <a:pt x="1790" y="64646"/>
                      <a:pt x="4704" y="57778"/>
                      <a:pt x="9409" y="52197"/>
                    </a:cubicBezTo>
                    <a:cubicBezTo>
                      <a:pt x="15221" y="44815"/>
                      <a:pt x="22148" y="38386"/>
                      <a:pt x="29937" y="33147"/>
                    </a:cubicBezTo>
                    <a:lnTo>
                      <a:pt x="0" y="15811"/>
                    </a:lnTo>
                    <a:lnTo>
                      <a:pt x="17582" y="5620"/>
                    </a:lnTo>
                    <a:lnTo>
                      <a:pt x="47234" y="22765"/>
                    </a:lnTo>
                    <a:cubicBezTo>
                      <a:pt x="61313" y="16288"/>
                      <a:pt x="76028" y="11306"/>
                      <a:pt x="91141" y="7906"/>
                    </a:cubicBezTo>
                    <a:cubicBezTo>
                      <a:pt x="105477" y="4238"/>
                      <a:pt x="120054" y="1591"/>
                      <a:pt x="134764" y="0"/>
                    </a:cubicBezTo>
                    <a:close/>
                    <a:moveTo>
                      <a:pt x="63770" y="82486"/>
                    </a:moveTo>
                    <a:cubicBezTo>
                      <a:pt x="70454" y="86315"/>
                      <a:pt x="78155" y="87973"/>
                      <a:pt x="85819" y="87249"/>
                    </a:cubicBezTo>
                    <a:cubicBezTo>
                      <a:pt x="96116" y="86096"/>
                      <a:pt x="106252" y="83791"/>
                      <a:pt x="116041" y="80391"/>
                    </a:cubicBezTo>
                    <a:lnTo>
                      <a:pt x="68522" y="52864"/>
                    </a:lnTo>
                    <a:cubicBezTo>
                      <a:pt x="50655" y="64389"/>
                      <a:pt x="49135" y="74581"/>
                      <a:pt x="63390" y="82486"/>
                    </a:cubicBezTo>
                    <a:close/>
                    <a:moveTo>
                      <a:pt x="230657" y="96393"/>
                    </a:moveTo>
                    <a:cubicBezTo>
                      <a:pt x="223377" y="92430"/>
                      <a:pt x="214995" y="90954"/>
                      <a:pt x="206802" y="92202"/>
                    </a:cubicBezTo>
                    <a:cubicBezTo>
                      <a:pt x="195559" y="93631"/>
                      <a:pt x="184459" y="96060"/>
                      <a:pt x="173634" y="99441"/>
                    </a:cubicBezTo>
                    <a:lnTo>
                      <a:pt x="221153" y="126873"/>
                    </a:lnTo>
                    <a:cubicBezTo>
                      <a:pt x="240921" y="114490"/>
                      <a:pt x="243962" y="104327"/>
                      <a:pt x="230277" y="9639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27"/>
              <p:cNvSpPr/>
              <p:nvPr/>
            </p:nvSpPr>
            <p:spPr>
              <a:xfrm>
                <a:off x="4885122" y="387229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27"/>
              <p:cNvSpPr/>
              <p:nvPr/>
            </p:nvSpPr>
            <p:spPr>
              <a:xfrm>
                <a:off x="5012188" y="3883151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27"/>
              <p:cNvSpPr/>
              <p:nvPr/>
            </p:nvSpPr>
            <p:spPr>
              <a:xfrm>
                <a:off x="5026348" y="381990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27"/>
              <p:cNvSpPr/>
              <p:nvPr/>
            </p:nvSpPr>
            <p:spPr>
              <a:xfrm>
                <a:off x="4927509" y="3826287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27"/>
              <p:cNvSpPr/>
              <p:nvPr/>
            </p:nvSpPr>
            <p:spPr>
              <a:xfrm>
                <a:off x="4830855" y="3771042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239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27"/>
              <p:cNvSpPr/>
              <p:nvPr/>
            </p:nvSpPr>
            <p:spPr>
              <a:xfrm>
                <a:off x="4885122" y="373999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27"/>
              <p:cNvSpPr/>
              <p:nvPr/>
            </p:nvSpPr>
            <p:spPr>
              <a:xfrm>
                <a:off x="4762903" y="3734942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27"/>
              <p:cNvSpPr/>
              <p:nvPr/>
            </p:nvSpPr>
            <p:spPr>
              <a:xfrm>
                <a:off x="4763854" y="3792188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27"/>
              <p:cNvSpPr/>
              <p:nvPr/>
            </p:nvSpPr>
            <p:spPr>
              <a:xfrm>
                <a:off x="4762903" y="3717226"/>
                <a:ext cx="294875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451" extrusionOk="0">
                    <a:moveTo>
                      <a:pt x="149875" y="30099"/>
                    </a:moveTo>
                    <a:cubicBezTo>
                      <a:pt x="145990" y="30089"/>
                      <a:pt x="142111" y="30404"/>
                      <a:pt x="138280" y="31051"/>
                    </a:cubicBezTo>
                    <a:cubicBezTo>
                      <a:pt x="133053" y="31813"/>
                      <a:pt x="127256" y="32861"/>
                      <a:pt x="120793" y="34195"/>
                    </a:cubicBezTo>
                    <a:cubicBezTo>
                      <a:pt x="114331" y="35528"/>
                      <a:pt x="107583" y="37338"/>
                      <a:pt x="100645" y="39433"/>
                    </a:cubicBezTo>
                    <a:cubicBezTo>
                      <a:pt x="93881" y="41453"/>
                      <a:pt x="87273" y="43967"/>
                      <a:pt x="80877" y="46958"/>
                    </a:cubicBezTo>
                    <a:lnTo>
                      <a:pt x="130867" y="76390"/>
                    </a:lnTo>
                    <a:lnTo>
                      <a:pt x="140371" y="73152"/>
                    </a:lnTo>
                    <a:cubicBezTo>
                      <a:pt x="153296" y="68866"/>
                      <a:pt x="165461" y="65151"/>
                      <a:pt x="176960" y="62198"/>
                    </a:cubicBezTo>
                    <a:cubicBezTo>
                      <a:pt x="187709" y="59264"/>
                      <a:pt x="198724" y="57445"/>
                      <a:pt x="209844" y="56769"/>
                    </a:cubicBezTo>
                    <a:cubicBezTo>
                      <a:pt x="219965" y="56083"/>
                      <a:pt x="230125" y="56750"/>
                      <a:pt x="240066" y="58769"/>
                    </a:cubicBezTo>
                    <a:cubicBezTo>
                      <a:pt x="250282" y="60922"/>
                      <a:pt x="260081" y="64751"/>
                      <a:pt x="269052" y="70104"/>
                    </a:cubicBezTo>
                    <a:cubicBezTo>
                      <a:pt x="277834" y="74495"/>
                      <a:pt x="285351" y="81048"/>
                      <a:pt x="290911" y="89154"/>
                    </a:cubicBezTo>
                    <a:cubicBezTo>
                      <a:pt x="294627" y="95079"/>
                      <a:pt x="295796" y="102260"/>
                      <a:pt x="294142" y="109061"/>
                    </a:cubicBezTo>
                    <a:cubicBezTo>
                      <a:pt x="291985" y="116538"/>
                      <a:pt x="287889" y="123311"/>
                      <a:pt x="282262" y="128683"/>
                    </a:cubicBezTo>
                    <a:cubicBezTo>
                      <a:pt x="275287" y="135712"/>
                      <a:pt x="267503" y="141884"/>
                      <a:pt x="259073" y="147066"/>
                    </a:cubicBezTo>
                    <a:lnTo>
                      <a:pt x="291386" y="166116"/>
                    </a:lnTo>
                    <a:lnTo>
                      <a:pt x="273424" y="176117"/>
                    </a:lnTo>
                    <a:lnTo>
                      <a:pt x="240826" y="157067"/>
                    </a:lnTo>
                    <a:cubicBezTo>
                      <a:pt x="225306" y="164773"/>
                      <a:pt x="209074" y="170926"/>
                      <a:pt x="192357" y="175450"/>
                    </a:cubicBezTo>
                    <a:cubicBezTo>
                      <a:pt x="174870" y="180289"/>
                      <a:pt x="157003" y="183632"/>
                      <a:pt x="138945" y="185452"/>
                    </a:cubicBezTo>
                    <a:lnTo>
                      <a:pt x="121934" y="154876"/>
                    </a:lnTo>
                    <a:cubicBezTo>
                      <a:pt x="126671" y="154752"/>
                      <a:pt x="131398" y="154372"/>
                      <a:pt x="136094" y="153733"/>
                    </a:cubicBezTo>
                    <a:cubicBezTo>
                      <a:pt x="143282" y="152914"/>
                      <a:pt x="150416" y="151705"/>
                      <a:pt x="157478" y="150114"/>
                    </a:cubicBezTo>
                    <a:cubicBezTo>
                      <a:pt x="165271" y="148399"/>
                      <a:pt x="173539" y="146304"/>
                      <a:pt x="182283" y="143732"/>
                    </a:cubicBezTo>
                    <a:cubicBezTo>
                      <a:pt x="190769" y="141160"/>
                      <a:pt x="199057" y="137979"/>
                      <a:pt x="207087" y="134207"/>
                    </a:cubicBezTo>
                    <a:lnTo>
                      <a:pt x="156527" y="104965"/>
                    </a:lnTo>
                    <a:lnTo>
                      <a:pt x="149970" y="107251"/>
                    </a:lnTo>
                    <a:lnTo>
                      <a:pt x="143032" y="109347"/>
                    </a:lnTo>
                    <a:cubicBezTo>
                      <a:pt x="130297" y="113538"/>
                      <a:pt x="118702" y="116872"/>
                      <a:pt x="108058" y="118872"/>
                    </a:cubicBezTo>
                    <a:cubicBezTo>
                      <a:pt x="98291" y="121148"/>
                      <a:pt x="88331" y="122482"/>
                      <a:pt x="78311" y="122872"/>
                    </a:cubicBezTo>
                    <a:cubicBezTo>
                      <a:pt x="69466" y="123187"/>
                      <a:pt x="60618" y="122349"/>
                      <a:pt x="51986" y="120396"/>
                    </a:cubicBezTo>
                    <a:cubicBezTo>
                      <a:pt x="43443" y="118472"/>
                      <a:pt x="35241" y="115252"/>
                      <a:pt x="27656" y="110871"/>
                    </a:cubicBezTo>
                    <a:cubicBezTo>
                      <a:pt x="19390" y="106528"/>
                      <a:pt x="12235" y="100336"/>
                      <a:pt x="6748" y="92773"/>
                    </a:cubicBezTo>
                    <a:cubicBezTo>
                      <a:pt x="2671" y="87078"/>
                      <a:pt x="660" y="80153"/>
                      <a:pt x="1045" y="73152"/>
                    </a:cubicBezTo>
                    <a:cubicBezTo>
                      <a:pt x="1789" y="65856"/>
                      <a:pt x="4702" y="58950"/>
                      <a:pt x="9409" y="53340"/>
                    </a:cubicBezTo>
                    <a:cubicBezTo>
                      <a:pt x="15217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105" y="83248"/>
                    </a:moveTo>
                    <a:cubicBezTo>
                      <a:pt x="69789" y="87078"/>
                      <a:pt x="77490" y="88735"/>
                      <a:pt x="85154" y="88011"/>
                    </a:cubicBezTo>
                    <a:cubicBezTo>
                      <a:pt x="95443" y="86811"/>
                      <a:pt x="105574" y="84506"/>
                      <a:pt x="115376" y="81153"/>
                    </a:cubicBezTo>
                    <a:lnTo>
                      <a:pt x="67857" y="53626"/>
                    </a:lnTo>
                    <a:cubicBezTo>
                      <a:pt x="50370" y="65341"/>
                      <a:pt x="48849" y="75247"/>
                      <a:pt x="63105" y="83248"/>
                    </a:cubicBezTo>
                    <a:close/>
                    <a:moveTo>
                      <a:pt x="229992" y="97155"/>
                    </a:moveTo>
                    <a:cubicBezTo>
                      <a:pt x="222721" y="93154"/>
                      <a:pt x="214339" y="91649"/>
                      <a:pt x="206137" y="92869"/>
                    </a:cubicBezTo>
                    <a:cubicBezTo>
                      <a:pt x="194894" y="94383"/>
                      <a:pt x="183803" y="96841"/>
                      <a:pt x="172969" y="100203"/>
                    </a:cubicBezTo>
                    <a:lnTo>
                      <a:pt x="220488" y="127540"/>
                    </a:lnTo>
                    <a:cubicBezTo>
                      <a:pt x="240446" y="115538"/>
                      <a:pt x="243677" y="105346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9" name="Google Shape;1279;p27"/>
            <p:cNvGrpSpPr/>
            <p:nvPr/>
          </p:nvGrpSpPr>
          <p:grpSpPr>
            <a:xfrm>
              <a:off x="2694110" y="2656109"/>
              <a:ext cx="883852" cy="621029"/>
              <a:chOff x="4503735" y="3398234"/>
              <a:chExt cx="883852" cy="621029"/>
            </a:xfrm>
          </p:grpSpPr>
          <p:sp>
            <p:nvSpPr>
              <p:cNvPr id="1280" name="Google Shape;1280;p27"/>
              <p:cNvSpPr/>
              <p:nvPr/>
            </p:nvSpPr>
            <p:spPr>
              <a:xfrm>
                <a:off x="4503735" y="350777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27"/>
              <p:cNvSpPr/>
              <p:nvPr/>
            </p:nvSpPr>
            <p:spPr>
              <a:xfrm>
                <a:off x="4503925" y="365093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27"/>
              <p:cNvSpPr/>
              <p:nvPr/>
            </p:nvSpPr>
            <p:spPr>
              <a:xfrm>
                <a:off x="5321061" y="365398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27"/>
              <p:cNvSpPr/>
              <p:nvPr/>
            </p:nvSpPr>
            <p:spPr>
              <a:xfrm>
                <a:off x="4503735" y="339823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27"/>
              <p:cNvSpPr/>
              <p:nvPr/>
            </p:nvSpPr>
            <p:spPr>
              <a:xfrm>
                <a:off x="4629431" y="3467838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1" y="194048"/>
                    </a:moveTo>
                    <a:cubicBezTo>
                      <a:pt x="627574" y="237101"/>
                      <a:pt x="596877" y="279773"/>
                      <a:pt x="539949" y="312444"/>
                    </a:cubicBezTo>
                    <a:cubicBezTo>
                      <a:pt x="416400" y="383977"/>
                      <a:pt x="216060" y="383977"/>
                      <a:pt x="92511" y="312444"/>
                    </a:cubicBezTo>
                    <a:cubicBezTo>
                      <a:pt x="35488" y="279487"/>
                      <a:pt x="4981" y="237101"/>
                      <a:pt x="610" y="194048"/>
                    </a:cubicBezTo>
                    <a:cubicBezTo>
                      <a:pt x="-4808" y="143566"/>
                      <a:pt x="25890" y="92131"/>
                      <a:pt x="92511" y="53650"/>
                    </a:cubicBezTo>
                    <a:cubicBezTo>
                      <a:pt x="216060" y="-17883"/>
                      <a:pt x="416400" y="-17883"/>
                      <a:pt x="539949" y="53650"/>
                    </a:cubicBezTo>
                    <a:cubicBezTo>
                      <a:pt x="606476" y="92131"/>
                      <a:pt x="637268" y="143566"/>
                      <a:pt x="63204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27"/>
              <p:cNvSpPr/>
              <p:nvPr/>
            </p:nvSpPr>
            <p:spPr>
              <a:xfrm>
                <a:off x="4630040" y="3489745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41"/>
                    </a:moveTo>
                    <a:cubicBezTo>
                      <a:pt x="626965" y="215194"/>
                      <a:pt x="596268" y="257866"/>
                      <a:pt x="539340" y="290536"/>
                    </a:cubicBezTo>
                    <a:cubicBezTo>
                      <a:pt x="415791" y="362069"/>
                      <a:pt x="215451" y="362069"/>
                      <a:pt x="91902" y="290536"/>
                    </a:cubicBezTo>
                    <a:cubicBezTo>
                      <a:pt x="34879" y="257580"/>
                      <a:pt x="4372" y="215194"/>
                      <a:pt x="0" y="172141"/>
                    </a:cubicBezTo>
                    <a:cubicBezTo>
                      <a:pt x="4372" y="129087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27"/>
              <p:cNvSpPr/>
              <p:nvPr/>
            </p:nvSpPr>
            <p:spPr>
              <a:xfrm>
                <a:off x="4791985" y="3572160"/>
                <a:ext cx="294810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10" h="185070" extrusionOk="0">
                    <a:moveTo>
                      <a:pt x="149304" y="29813"/>
                    </a:moveTo>
                    <a:cubicBezTo>
                      <a:pt x="145417" y="29804"/>
                      <a:pt x="141540" y="30118"/>
                      <a:pt x="137710" y="30766"/>
                    </a:cubicBezTo>
                    <a:cubicBezTo>
                      <a:pt x="132578" y="31432"/>
                      <a:pt x="126685" y="32480"/>
                      <a:pt x="120223" y="33909"/>
                    </a:cubicBezTo>
                    <a:cubicBezTo>
                      <a:pt x="113760" y="35338"/>
                      <a:pt x="107108" y="36957"/>
                      <a:pt x="100170" y="39053"/>
                    </a:cubicBezTo>
                    <a:cubicBezTo>
                      <a:pt x="93383" y="41100"/>
                      <a:pt x="86747" y="43615"/>
                      <a:pt x="80307" y="46577"/>
                    </a:cubicBezTo>
                    <a:lnTo>
                      <a:pt x="131152" y="76010"/>
                    </a:lnTo>
                    <a:lnTo>
                      <a:pt x="140656" y="72771"/>
                    </a:lnTo>
                    <a:cubicBezTo>
                      <a:pt x="153581" y="68485"/>
                      <a:pt x="165841" y="64865"/>
                      <a:pt x="177246" y="61817"/>
                    </a:cubicBezTo>
                    <a:cubicBezTo>
                      <a:pt x="188013" y="58979"/>
                      <a:pt x="199019" y="57160"/>
                      <a:pt x="210129" y="56388"/>
                    </a:cubicBezTo>
                    <a:cubicBezTo>
                      <a:pt x="220279" y="55750"/>
                      <a:pt x="230467" y="56417"/>
                      <a:pt x="240446" y="58388"/>
                    </a:cubicBezTo>
                    <a:cubicBezTo>
                      <a:pt x="250491" y="60636"/>
                      <a:pt x="260109" y="64465"/>
                      <a:pt x="268957" y="69723"/>
                    </a:cubicBezTo>
                    <a:cubicBezTo>
                      <a:pt x="277729" y="74124"/>
                      <a:pt x="285256" y="80677"/>
                      <a:pt x="290816" y="88773"/>
                    </a:cubicBezTo>
                    <a:cubicBezTo>
                      <a:pt x="294579" y="94640"/>
                      <a:pt x="295748" y="101813"/>
                      <a:pt x="294047" y="108585"/>
                    </a:cubicBezTo>
                    <a:cubicBezTo>
                      <a:pt x="291937" y="116081"/>
                      <a:pt x="287832" y="122863"/>
                      <a:pt x="282167" y="128206"/>
                    </a:cubicBezTo>
                    <a:cubicBezTo>
                      <a:pt x="275220" y="135264"/>
                      <a:pt x="267437" y="141437"/>
                      <a:pt x="258978" y="146590"/>
                    </a:cubicBezTo>
                    <a:lnTo>
                      <a:pt x="291291" y="165640"/>
                    </a:lnTo>
                    <a:lnTo>
                      <a:pt x="272854" y="175736"/>
                    </a:lnTo>
                    <a:lnTo>
                      <a:pt x="240256" y="156686"/>
                    </a:lnTo>
                    <a:cubicBezTo>
                      <a:pt x="224755" y="164430"/>
                      <a:pt x="208513" y="170593"/>
                      <a:pt x="191786" y="175070"/>
                    </a:cubicBezTo>
                    <a:cubicBezTo>
                      <a:pt x="174299" y="179908"/>
                      <a:pt x="156432" y="183261"/>
                      <a:pt x="138375" y="185071"/>
                    </a:cubicBezTo>
                    <a:lnTo>
                      <a:pt x="121363" y="154496"/>
                    </a:lnTo>
                    <a:cubicBezTo>
                      <a:pt x="124500" y="154496"/>
                      <a:pt x="129251" y="154496"/>
                      <a:pt x="135619" y="153448"/>
                    </a:cubicBezTo>
                    <a:cubicBezTo>
                      <a:pt x="141987" y="152400"/>
                      <a:pt x="149019" y="151447"/>
                      <a:pt x="156908" y="149733"/>
                    </a:cubicBezTo>
                    <a:cubicBezTo>
                      <a:pt x="164796" y="148019"/>
                      <a:pt x="172969" y="145923"/>
                      <a:pt x="181712" y="143351"/>
                    </a:cubicBezTo>
                    <a:cubicBezTo>
                      <a:pt x="190218" y="140837"/>
                      <a:pt x="198515" y="137655"/>
                      <a:pt x="206517" y="133826"/>
                    </a:cubicBezTo>
                    <a:lnTo>
                      <a:pt x="155957" y="104585"/>
                    </a:lnTo>
                    <a:cubicBezTo>
                      <a:pt x="153809" y="105461"/>
                      <a:pt x="151623" y="106223"/>
                      <a:pt x="149400" y="106871"/>
                    </a:cubicBezTo>
                    <a:lnTo>
                      <a:pt x="142462" y="109061"/>
                    </a:lnTo>
                    <a:cubicBezTo>
                      <a:pt x="129727" y="113252"/>
                      <a:pt x="118132" y="116491"/>
                      <a:pt x="107488" y="118586"/>
                    </a:cubicBezTo>
                    <a:cubicBezTo>
                      <a:pt x="97722" y="120863"/>
                      <a:pt x="87761" y="122206"/>
                      <a:pt x="77741" y="122587"/>
                    </a:cubicBezTo>
                    <a:cubicBezTo>
                      <a:pt x="68896" y="122901"/>
                      <a:pt x="60048" y="122072"/>
                      <a:pt x="51415" y="120110"/>
                    </a:cubicBezTo>
                    <a:cubicBezTo>
                      <a:pt x="42890" y="118129"/>
                      <a:pt x="34694" y="114919"/>
                      <a:pt x="27086" y="110585"/>
                    </a:cubicBezTo>
                    <a:cubicBezTo>
                      <a:pt x="19103" y="106232"/>
                      <a:pt x="12162" y="100184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010" y="83153"/>
                    </a:moveTo>
                    <a:cubicBezTo>
                      <a:pt x="69644" y="87020"/>
                      <a:pt x="77328" y="88687"/>
                      <a:pt x="84964" y="87916"/>
                    </a:cubicBezTo>
                    <a:cubicBezTo>
                      <a:pt x="95280" y="86744"/>
                      <a:pt x="105443" y="84477"/>
                      <a:pt x="115281" y="81153"/>
                    </a:cubicBezTo>
                    <a:lnTo>
                      <a:pt x="67762" y="53626"/>
                    </a:lnTo>
                    <a:cubicBezTo>
                      <a:pt x="49990" y="65056"/>
                      <a:pt x="48374" y="74867"/>
                      <a:pt x="62725" y="83153"/>
                    </a:cubicBezTo>
                    <a:close/>
                    <a:moveTo>
                      <a:pt x="229802" y="97060"/>
                    </a:moveTo>
                    <a:cubicBezTo>
                      <a:pt x="222550" y="93116"/>
                      <a:pt x="214206" y="91640"/>
                      <a:pt x="206042" y="92869"/>
                    </a:cubicBezTo>
                    <a:cubicBezTo>
                      <a:pt x="194752" y="94279"/>
                      <a:pt x="183613" y="96736"/>
                      <a:pt x="172779" y="100203"/>
                    </a:cubicBezTo>
                    <a:lnTo>
                      <a:pt x="220298" y="127540"/>
                    </a:lnTo>
                    <a:cubicBezTo>
                      <a:pt x="239971" y="115157"/>
                      <a:pt x="243202" y="105061"/>
                      <a:pt x="229516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27"/>
              <p:cNvSpPr/>
              <p:nvPr/>
            </p:nvSpPr>
            <p:spPr>
              <a:xfrm>
                <a:off x="4913728" y="3709701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27"/>
              <p:cNvSpPr/>
              <p:nvPr/>
            </p:nvSpPr>
            <p:spPr>
              <a:xfrm>
                <a:off x="5040889" y="372056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27"/>
              <p:cNvSpPr/>
              <p:nvPr/>
            </p:nvSpPr>
            <p:spPr>
              <a:xfrm>
                <a:off x="5054955" y="365740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5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27"/>
              <p:cNvSpPr/>
              <p:nvPr/>
            </p:nvSpPr>
            <p:spPr>
              <a:xfrm>
                <a:off x="4956115" y="3663791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27"/>
              <p:cNvSpPr/>
              <p:nvPr/>
            </p:nvSpPr>
            <p:spPr>
              <a:xfrm>
                <a:off x="4859557" y="3608355"/>
                <a:ext cx="5844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448" h="38957" extrusionOk="0">
                    <a:moveTo>
                      <a:pt x="0" y="11144"/>
                    </a:moveTo>
                    <a:lnTo>
                      <a:pt x="48945" y="38958"/>
                    </a:lnTo>
                    <a:lnTo>
                      <a:pt x="58448" y="31718"/>
                    </a:lnTo>
                    <a:cubicBezTo>
                      <a:pt x="58448" y="31718"/>
                      <a:pt x="52366" y="24575"/>
                      <a:pt x="51891" y="23908"/>
                    </a:cubicBezTo>
                    <a:cubicBezTo>
                      <a:pt x="47632" y="18917"/>
                      <a:pt x="42632" y="14612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27"/>
              <p:cNvSpPr/>
              <p:nvPr/>
            </p:nvSpPr>
            <p:spPr>
              <a:xfrm>
                <a:off x="4913728" y="357749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27"/>
              <p:cNvSpPr/>
              <p:nvPr/>
            </p:nvSpPr>
            <p:spPr>
              <a:xfrm>
                <a:off x="4791510" y="3572351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27"/>
              <p:cNvSpPr/>
              <p:nvPr/>
            </p:nvSpPr>
            <p:spPr>
              <a:xfrm>
                <a:off x="4792460" y="3629977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9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27"/>
              <p:cNvSpPr/>
              <p:nvPr/>
            </p:nvSpPr>
            <p:spPr>
              <a:xfrm>
                <a:off x="4791985" y="3555587"/>
                <a:ext cx="294804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804" h="184499" extrusionOk="0">
                    <a:moveTo>
                      <a:pt x="149304" y="29146"/>
                    </a:moveTo>
                    <a:cubicBezTo>
                      <a:pt x="145417" y="29185"/>
                      <a:pt x="141549" y="29508"/>
                      <a:pt x="137710" y="30099"/>
                    </a:cubicBezTo>
                    <a:cubicBezTo>
                      <a:pt x="132578" y="30861"/>
                      <a:pt x="126685" y="31909"/>
                      <a:pt x="120223" y="33242"/>
                    </a:cubicBezTo>
                    <a:cubicBezTo>
                      <a:pt x="113760" y="34576"/>
                      <a:pt x="107108" y="36385"/>
                      <a:pt x="100170" y="38481"/>
                    </a:cubicBezTo>
                    <a:cubicBezTo>
                      <a:pt x="93369" y="40481"/>
                      <a:pt x="86730" y="42996"/>
                      <a:pt x="80307" y="46006"/>
                    </a:cubicBezTo>
                    <a:lnTo>
                      <a:pt x="131152" y="75438"/>
                    </a:lnTo>
                    <a:lnTo>
                      <a:pt x="140656" y="72199"/>
                    </a:lnTo>
                    <a:cubicBezTo>
                      <a:pt x="153581" y="67913"/>
                      <a:pt x="165841" y="64198"/>
                      <a:pt x="177246" y="61246"/>
                    </a:cubicBezTo>
                    <a:cubicBezTo>
                      <a:pt x="187994" y="58321"/>
                      <a:pt x="199009" y="56502"/>
                      <a:pt x="210129" y="55816"/>
                    </a:cubicBezTo>
                    <a:cubicBezTo>
                      <a:pt x="220279" y="55121"/>
                      <a:pt x="230476" y="55797"/>
                      <a:pt x="240446" y="57817"/>
                    </a:cubicBezTo>
                    <a:cubicBezTo>
                      <a:pt x="250491" y="60065"/>
                      <a:pt x="260109" y="63893"/>
                      <a:pt x="268957" y="69151"/>
                    </a:cubicBezTo>
                    <a:cubicBezTo>
                      <a:pt x="277739" y="73542"/>
                      <a:pt x="285256" y="80096"/>
                      <a:pt x="290816" y="88201"/>
                    </a:cubicBezTo>
                    <a:cubicBezTo>
                      <a:pt x="294570" y="94107"/>
                      <a:pt x="295739" y="101308"/>
                      <a:pt x="294047" y="108109"/>
                    </a:cubicBezTo>
                    <a:cubicBezTo>
                      <a:pt x="291909" y="115595"/>
                      <a:pt x="287803" y="122377"/>
                      <a:pt x="282167" y="127730"/>
                    </a:cubicBezTo>
                    <a:cubicBezTo>
                      <a:pt x="275192" y="134760"/>
                      <a:pt x="267408" y="140932"/>
                      <a:pt x="258978" y="146113"/>
                    </a:cubicBezTo>
                    <a:lnTo>
                      <a:pt x="291291" y="165163"/>
                    </a:lnTo>
                    <a:lnTo>
                      <a:pt x="272854" y="175165"/>
                    </a:lnTo>
                    <a:lnTo>
                      <a:pt x="240256" y="156115"/>
                    </a:lnTo>
                    <a:cubicBezTo>
                      <a:pt x="224736" y="163821"/>
                      <a:pt x="208504" y="169974"/>
                      <a:pt x="191786" y="174498"/>
                    </a:cubicBezTo>
                    <a:cubicBezTo>
                      <a:pt x="174299" y="179337"/>
                      <a:pt x="156432" y="182689"/>
                      <a:pt x="138375" y="184499"/>
                    </a:cubicBezTo>
                    <a:lnTo>
                      <a:pt x="121363" y="153924"/>
                    </a:lnTo>
                    <a:cubicBezTo>
                      <a:pt x="126134" y="153800"/>
                      <a:pt x="130896" y="153419"/>
                      <a:pt x="135619" y="152781"/>
                    </a:cubicBezTo>
                    <a:cubicBezTo>
                      <a:pt x="142775" y="151962"/>
                      <a:pt x="149884" y="150752"/>
                      <a:pt x="156908" y="149162"/>
                    </a:cubicBezTo>
                    <a:cubicBezTo>
                      <a:pt x="164701" y="147447"/>
                      <a:pt x="172969" y="145351"/>
                      <a:pt x="181712" y="142780"/>
                    </a:cubicBezTo>
                    <a:cubicBezTo>
                      <a:pt x="190209" y="140227"/>
                      <a:pt x="198496" y="137046"/>
                      <a:pt x="206517" y="133255"/>
                    </a:cubicBezTo>
                    <a:lnTo>
                      <a:pt x="155957" y="104013"/>
                    </a:lnTo>
                    <a:lnTo>
                      <a:pt x="149400" y="106299"/>
                    </a:lnTo>
                    <a:lnTo>
                      <a:pt x="142462" y="108395"/>
                    </a:lnTo>
                    <a:cubicBezTo>
                      <a:pt x="129727" y="112585"/>
                      <a:pt x="118132" y="115919"/>
                      <a:pt x="107488" y="117920"/>
                    </a:cubicBezTo>
                    <a:cubicBezTo>
                      <a:pt x="97722" y="120196"/>
                      <a:pt x="87761" y="121539"/>
                      <a:pt x="77741" y="121920"/>
                    </a:cubicBezTo>
                    <a:cubicBezTo>
                      <a:pt x="68896" y="122234"/>
                      <a:pt x="60048" y="121406"/>
                      <a:pt x="51415" y="119443"/>
                    </a:cubicBezTo>
                    <a:cubicBezTo>
                      <a:pt x="42878" y="117500"/>
                      <a:pt x="34677" y="114290"/>
                      <a:pt x="27086" y="109918"/>
                    </a:cubicBezTo>
                    <a:cubicBezTo>
                      <a:pt x="19112" y="105680"/>
                      <a:pt x="12168" y="99727"/>
                      <a:pt x="6748" y="92488"/>
                    </a:cubicBezTo>
                    <a:cubicBezTo>
                      <a:pt x="2671" y="86792"/>
                      <a:pt x="660" y="79867"/>
                      <a:pt x="1045" y="72866"/>
                    </a:cubicBezTo>
                    <a:cubicBezTo>
                      <a:pt x="1790" y="65599"/>
                      <a:pt x="4704" y="58731"/>
                      <a:pt x="9409" y="53149"/>
                    </a:cubicBezTo>
                    <a:cubicBezTo>
                      <a:pt x="15245" y="45786"/>
                      <a:pt x="22168" y="39367"/>
                      <a:pt x="29937" y="34099"/>
                    </a:cubicBezTo>
                    <a:lnTo>
                      <a:pt x="0" y="16764"/>
                    </a:lnTo>
                    <a:lnTo>
                      <a:pt x="17202" y="6763"/>
                    </a:lnTo>
                    <a:lnTo>
                      <a:pt x="46854" y="23908"/>
                    </a:lnTo>
                    <a:cubicBezTo>
                      <a:pt x="60783" y="17031"/>
                      <a:pt x="75408" y="11668"/>
                      <a:pt x="90476" y="7906"/>
                    </a:cubicBezTo>
                    <a:cubicBezTo>
                      <a:pt x="104808" y="4220"/>
                      <a:pt x="119387" y="1581"/>
                      <a:pt x="134098" y="0"/>
                    </a:cubicBezTo>
                    <a:close/>
                    <a:moveTo>
                      <a:pt x="62725" y="82963"/>
                    </a:moveTo>
                    <a:cubicBezTo>
                      <a:pt x="69375" y="86792"/>
                      <a:pt x="77045" y="88449"/>
                      <a:pt x="84679" y="87725"/>
                    </a:cubicBezTo>
                    <a:cubicBezTo>
                      <a:pt x="95005" y="86563"/>
                      <a:pt x="105172" y="84258"/>
                      <a:pt x="114996" y="80867"/>
                    </a:cubicBezTo>
                    <a:lnTo>
                      <a:pt x="67477" y="53340"/>
                    </a:lnTo>
                    <a:cubicBezTo>
                      <a:pt x="49990" y="64389"/>
                      <a:pt x="48374" y="74295"/>
                      <a:pt x="62725" y="82963"/>
                    </a:cubicBezTo>
                    <a:close/>
                    <a:moveTo>
                      <a:pt x="229516" y="96869"/>
                    </a:moveTo>
                    <a:cubicBezTo>
                      <a:pt x="222256" y="92945"/>
                      <a:pt x="213930" y="91449"/>
                      <a:pt x="205757" y="92583"/>
                    </a:cubicBezTo>
                    <a:cubicBezTo>
                      <a:pt x="194485" y="94088"/>
                      <a:pt x="183357" y="96545"/>
                      <a:pt x="172494" y="99917"/>
                    </a:cubicBezTo>
                    <a:lnTo>
                      <a:pt x="220013" y="127254"/>
                    </a:lnTo>
                    <a:cubicBezTo>
                      <a:pt x="239971" y="114586"/>
                      <a:pt x="243202" y="104394"/>
                      <a:pt x="229516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6" name="Google Shape;1296;p27"/>
            <p:cNvSpPr/>
            <p:nvPr/>
          </p:nvSpPr>
          <p:spPr>
            <a:xfrm>
              <a:off x="3754828" y="4396898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27"/>
            <p:cNvSpPr/>
            <p:nvPr/>
          </p:nvSpPr>
          <p:spPr>
            <a:xfrm>
              <a:off x="4924079" y="3753008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27"/>
            <p:cNvSpPr/>
            <p:nvPr/>
          </p:nvSpPr>
          <p:spPr>
            <a:xfrm>
              <a:off x="3741903" y="3161886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27"/>
            <p:cNvSpPr/>
            <p:nvPr/>
          </p:nvSpPr>
          <p:spPr>
            <a:xfrm>
              <a:off x="2152775" y="4481289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2"/>
                    <a:pt x="441926" y="511492"/>
                  </a:cubicBezTo>
                  <a:cubicBezTo>
                    <a:pt x="197857" y="511492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5481476" y="4556632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1" name="Google Shape;1301;p27"/>
            <p:cNvGrpSpPr/>
            <p:nvPr/>
          </p:nvGrpSpPr>
          <p:grpSpPr>
            <a:xfrm>
              <a:off x="3781914" y="3000342"/>
              <a:ext cx="883852" cy="621125"/>
              <a:chOff x="5591539" y="3742467"/>
              <a:chExt cx="883852" cy="621125"/>
            </a:xfrm>
          </p:grpSpPr>
          <p:sp>
            <p:nvSpPr>
              <p:cNvPr id="1302" name="Google Shape;1302;p27"/>
              <p:cNvSpPr/>
              <p:nvPr/>
            </p:nvSpPr>
            <p:spPr>
              <a:xfrm>
                <a:off x="5591539" y="385210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27"/>
              <p:cNvSpPr/>
              <p:nvPr/>
            </p:nvSpPr>
            <p:spPr>
              <a:xfrm>
                <a:off x="5591633" y="39951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27"/>
              <p:cNvSpPr/>
              <p:nvPr/>
            </p:nvSpPr>
            <p:spPr>
              <a:xfrm>
                <a:off x="6408864" y="399821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27"/>
              <p:cNvSpPr/>
              <p:nvPr/>
            </p:nvSpPr>
            <p:spPr>
              <a:xfrm>
                <a:off x="5591539" y="374246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27"/>
              <p:cNvSpPr/>
              <p:nvPr/>
            </p:nvSpPr>
            <p:spPr>
              <a:xfrm>
                <a:off x="5717159" y="3812071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1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27"/>
              <p:cNvSpPr/>
              <p:nvPr/>
            </p:nvSpPr>
            <p:spPr>
              <a:xfrm>
                <a:off x="5717749" y="3833979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0"/>
                    </a:moveTo>
                    <a:cubicBezTo>
                      <a:pt x="626965" y="215193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3"/>
                      <a:pt x="0" y="172140"/>
                    </a:cubicBezTo>
                    <a:cubicBezTo>
                      <a:pt x="4372" y="129088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27"/>
              <p:cNvSpPr/>
              <p:nvPr/>
            </p:nvSpPr>
            <p:spPr>
              <a:xfrm>
                <a:off x="5879313" y="3916870"/>
                <a:ext cx="294875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070" extrusionOk="0">
                    <a:moveTo>
                      <a:pt x="149495" y="29337"/>
                    </a:moveTo>
                    <a:cubicBezTo>
                      <a:pt x="145608" y="29328"/>
                      <a:pt x="141730" y="29642"/>
                      <a:pt x="137900" y="30289"/>
                    </a:cubicBezTo>
                    <a:cubicBezTo>
                      <a:pt x="132673" y="31052"/>
                      <a:pt x="126876" y="32099"/>
                      <a:pt x="120413" y="33433"/>
                    </a:cubicBezTo>
                    <a:cubicBezTo>
                      <a:pt x="113950" y="34766"/>
                      <a:pt x="107298" y="36576"/>
                      <a:pt x="100265" y="38576"/>
                    </a:cubicBezTo>
                    <a:cubicBezTo>
                      <a:pt x="93517" y="40672"/>
                      <a:pt x="86912" y="43215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99" y="58522"/>
                      <a:pt x="199114" y="56674"/>
                      <a:pt x="210224" y="55912"/>
                    </a:cubicBezTo>
                    <a:cubicBezTo>
                      <a:pt x="220374" y="55302"/>
                      <a:pt x="230571" y="56007"/>
                      <a:pt x="240541" y="58007"/>
                    </a:cubicBezTo>
                    <a:cubicBezTo>
                      <a:pt x="250586" y="60227"/>
                      <a:pt x="260214" y="64056"/>
                      <a:pt x="269052" y="69342"/>
                    </a:cubicBezTo>
                    <a:cubicBezTo>
                      <a:pt x="277853" y="73705"/>
                      <a:pt x="285380" y="80267"/>
                      <a:pt x="290911" y="88392"/>
                    </a:cubicBezTo>
                    <a:cubicBezTo>
                      <a:pt x="294627" y="94317"/>
                      <a:pt x="295796" y="101498"/>
                      <a:pt x="294142" y="108299"/>
                    </a:cubicBezTo>
                    <a:cubicBezTo>
                      <a:pt x="291985" y="115776"/>
                      <a:pt x="287889" y="122549"/>
                      <a:pt x="282262" y="127921"/>
                    </a:cubicBezTo>
                    <a:cubicBezTo>
                      <a:pt x="275420" y="134998"/>
                      <a:pt x="267760" y="141227"/>
                      <a:pt x="259453" y="146495"/>
                    </a:cubicBezTo>
                    <a:lnTo>
                      <a:pt x="291766" y="165545"/>
                    </a:lnTo>
                    <a:lnTo>
                      <a:pt x="274089" y="175736"/>
                    </a:lnTo>
                    <a:lnTo>
                      <a:pt x="241491" y="156686"/>
                    </a:lnTo>
                    <a:cubicBezTo>
                      <a:pt x="225972" y="164392"/>
                      <a:pt x="209739" y="170545"/>
                      <a:pt x="193022" y="175070"/>
                    </a:cubicBezTo>
                    <a:cubicBezTo>
                      <a:pt x="175535" y="179908"/>
                      <a:pt x="157668" y="183252"/>
                      <a:pt x="139611" y="185071"/>
                    </a:cubicBezTo>
                    <a:lnTo>
                      <a:pt x="122599" y="154496"/>
                    </a:lnTo>
                    <a:cubicBezTo>
                      <a:pt x="127332" y="154372"/>
                      <a:pt x="132065" y="153991"/>
                      <a:pt x="136759" y="153353"/>
                    </a:cubicBezTo>
                    <a:cubicBezTo>
                      <a:pt x="143127" y="152590"/>
                      <a:pt x="150255" y="151447"/>
                      <a:pt x="158143" y="149733"/>
                    </a:cubicBezTo>
                    <a:cubicBezTo>
                      <a:pt x="166031" y="148019"/>
                      <a:pt x="174204" y="145923"/>
                      <a:pt x="182948" y="143351"/>
                    </a:cubicBezTo>
                    <a:cubicBezTo>
                      <a:pt x="191435" y="140779"/>
                      <a:pt x="199722" y="137598"/>
                      <a:pt x="207753" y="133826"/>
                    </a:cubicBezTo>
                    <a:lnTo>
                      <a:pt x="157193" y="104585"/>
                    </a:lnTo>
                    <a:lnTo>
                      <a:pt x="150635" y="106871"/>
                    </a:lnTo>
                    <a:lnTo>
                      <a:pt x="143697" y="108966"/>
                    </a:lnTo>
                    <a:cubicBezTo>
                      <a:pt x="130962" y="113157"/>
                      <a:pt x="119368" y="116491"/>
                      <a:pt x="108723" y="118491"/>
                    </a:cubicBezTo>
                    <a:cubicBezTo>
                      <a:pt x="98953" y="120767"/>
                      <a:pt x="88993" y="122101"/>
                      <a:pt x="78976" y="122491"/>
                    </a:cubicBezTo>
                    <a:cubicBezTo>
                      <a:pt x="70128" y="122758"/>
                      <a:pt x="61290" y="121929"/>
                      <a:pt x="52651" y="120015"/>
                    </a:cubicBezTo>
                    <a:cubicBezTo>
                      <a:pt x="44117" y="118043"/>
                      <a:pt x="35924" y="114833"/>
                      <a:pt x="28321" y="110490"/>
                    </a:cubicBezTo>
                    <a:cubicBezTo>
                      <a:pt x="19958" y="106137"/>
                      <a:pt x="12707" y="99908"/>
                      <a:pt x="7128" y="92297"/>
                    </a:cubicBezTo>
                    <a:cubicBezTo>
                      <a:pt x="3070" y="86592"/>
                      <a:pt x="1055" y="79677"/>
                      <a:pt x="1426" y="72676"/>
                    </a:cubicBezTo>
                    <a:cubicBezTo>
                      <a:pt x="2167" y="65380"/>
                      <a:pt x="5085" y="58474"/>
                      <a:pt x="9789" y="52864"/>
                    </a:cubicBezTo>
                    <a:cubicBezTo>
                      <a:pt x="15596" y="45482"/>
                      <a:pt x="22524" y="39053"/>
                      <a:pt x="30317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3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01"/>
                      <a:pt x="77494" y="88259"/>
                      <a:pt x="85154" y="87535"/>
                    </a:cubicBezTo>
                    <a:cubicBezTo>
                      <a:pt x="95475" y="86325"/>
                      <a:pt x="105635" y="84029"/>
                      <a:pt x="115471" y="80677"/>
                    </a:cubicBezTo>
                    <a:lnTo>
                      <a:pt x="67952" y="53149"/>
                    </a:lnTo>
                    <a:cubicBezTo>
                      <a:pt x="50370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50" y="92697"/>
                      <a:pt x="214405" y="91192"/>
                      <a:pt x="206232" y="92393"/>
                    </a:cubicBezTo>
                    <a:cubicBezTo>
                      <a:pt x="194961" y="93897"/>
                      <a:pt x="183832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446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27"/>
              <p:cNvSpPr/>
              <p:nvPr/>
            </p:nvSpPr>
            <p:spPr>
              <a:xfrm>
                <a:off x="6001532" y="40539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1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27"/>
              <p:cNvSpPr/>
              <p:nvPr/>
            </p:nvSpPr>
            <p:spPr>
              <a:xfrm>
                <a:off x="6128693" y="406488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27"/>
              <p:cNvSpPr/>
              <p:nvPr/>
            </p:nvSpPr>
            <p:spPr>
              <a:xfrm>
                <a:off x="6142758" y="400164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27"/>
              <p:cNvSpPr/>
              <p:nvPr/>
            </p:nvSpPr>
            <p:spPr>
              <a:xfrm>
                <a:off x="6043729" y="4008024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27"/>
              <p:cNvSpPr/>
              <p:nvPr/>
            </p:nvSpPr>
            <p:spPr>
              <a:xfrm>
                <a:off x="5947360" y="3952875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049"/>
                    </a:moveTo>
                    <a:lnTo>
                      <a:pt x="48944" y="38957"/>
                    </a:lnTo>
                    <a:lnTo>
                      <a:pt x="58923" y="31623"/>
                    </a:lnTo>
                    <a:cubicBezTo>
                      <a:pt x="58923" y="31623"/>
                      <a:pt x="52841" y="24574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27"/>
              <p:cNvSpPr/>
              <p:nvPr/>
            </p:nvSpPr>
            <p:spPr>
              <a:xfrm>
                <a:off x="6001532" y="392172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27"/>
              <p:cNvSpPr/>
              <p:nvPr/>
            </p:nvSpPr>
            <p:spPr>
              <a:xfrm>
                <a:off x="5879313" y="391668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27"/>
              <p:cNvSpPr/>
              <p:nvPr/>
            </p:nvSpPr>
            <p:spPr>
              <a:xfrm>
                <a:off x="5880264" y="3974210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27"/>
              <p:cNvSpPr/>
              <p:nvPr/>
            </p:nvSpPr>
            <p:spPr>
              <a:xfrm>
                <a:off x="5879313" y="3898868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957"/>
                      <a:pt x="120413" y="34290"/>
                    </a:cubicBezTo>
                    <a:cubicBezTo>
                      <a:pt x="113950" y="35624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60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442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3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9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534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8" name="Google Shape;1318;p27"/>
            <p:cNvGrpSpPr/>
            <p:nvPr/>
          </p:nvGrpSpPr>
          <p:grpSpPr>
            <a:xfrm>
              <a:off x="3781914" y="2856896"/>
              <a:ext cx="883852" cy="621029"/>
              <a:chOff x="5591539" y="3599021"/>
              <a:chExt cx="883852" cy="621029"/>
            </a:xfrm>
          </p:grpSpPr>
          <p:sp>
            <p:nvSpPr>
              <p:cNvPr id="1319" name="Google Shape;1319;p27"/>
              <p:cNvSpPr/>
              <p:nvPr/>
            </p:nvSpPr>
            <p:spPr>
              <a:xfrm>
                <a:off x="5591539" y="370855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5591633" y="3851719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6408864" y="385476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27"/>
              <p:cNvSpPr/>
              <p:nvPr/>
            </p:nvSpPr>
            <p:spPr>
              <a:xfrm>
                <a:off x="5591539" y="359902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27"/>
              <p:cNvSpPr/>
              <p:nvPr/>
            </p:nvSpPr>
            <p:spPr>
              <a:xfrm>
                <a:off x="5717159" y="3668625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0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27"/>
              <p:cNvSpPr/>
              <p:nvPr/>
            </p:nvSpPr>
            <p:spPr>
              <a:xfrm>
                <a:off x="5717749" y="3690532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675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8992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27"/>
              <p:cNvSpPr/>
              <p:nvPr/>
            </p:nvSpPr>
            <p:spPr>
              <a:xfrm>
                <a:off x="5879313" y="3772757"/>
                <a:ext cx="294875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547" extrusionOk="0">
                    <a:moveTo>
                      <a:pt x="149495" y="30004"/>
                    </a:moveTo>
                    <a:cubicBezTo>
                      <a:pt x="145608" y="29994"/>
                      <a:pt x="141730" y="30309"/>
                      <a:pt x="137900" y="30956"/>
                    </a:cubicBezTo>
                    <a:cubicBezTo>
                      <a:pt x="132673" y="31718"/>
                      <a:pt x="126876" y="32766"/>
                      <a:pt x="120413" y="34100"/>
                    </a:cubicBezTo>
                    <a:cubicBezTo>
                      <a:pt x="113950" y="35433"/>
                      <a:pt x="107298" y="37243"/>
                      <a:pt x="100265" y="39243"/>
                    </a:cubicBezTo>
                    <a:cubicBezTo>
                      <a:pt x="93498" y="41291"/>
                      <a:pt x="86893" y="43844"/>
                      <a:pt x="80497" y="46863"/>
                    </a:cubicBezTo>
                    <a:lnTo>
                      <a:pt x="131247" y="76295"/>
                    </a:lnTo>
                    <a:lnTo>
                      <a:pt x="140751" y="73057"/>
                    </a:lnTo>
                    <a:cubicBezTo>
                      <a:pt x="153676" y="68675"/>
                      <a:pt x="165841" y="65056"/>
                      <a:pt x="177341" y="62103"/>
                    </a:cubicBezTo>
                    <a:cubicBezTo>
                      <a:pt x="188099" y="59188"/>
                      <a:pt x="199114" y="57340"/>
                      <a:pt x="210224" y="56579"/>
                    </a:cubicBezTo>
                    <a:cubicBezTo>
                      <a:pt x="220374" y="55969"/>
                      <a:pt x="230571" y="56674"/>
                      <a:pt x="240541" y="58674"/>
                    </a:cubicBezTo>
                    <a:cubicBezTo>
                      <a:pt x="250586" y="60893"/>
                      <a:pt x="260214" y="64723"/>
                      <a:pt x="269052" y="70009"/>
                    </a:cubicBezTo>
                    <a:cubicBezTo>
                      <a:pt x="277853" y="74371"/>
                      <a:pt x="285380" y="80924"/>
                      <a:pt x="290911" y="89059"/>
                    </a:cubicBezTo>
                    <a:cubicBezTo>
                      <a:pt x="294627" y="94983"/>
                      <a:pt x="295796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287" y="135617"/>
                      <a:pt x="267503" y="141789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1"/>
                      <a:pt x="209349" y="170983"/>
                      <a:pt x="192642" y="175546"/>
                    </a:cubicBezTo>
                    <a:cubicBezTo>
                      <a:pt x="175155" y="180385"/>
                      <a:pt x="157288" y="183728"/>
                      <a:pt x="139231" y="185547"/>
                    </a:cubicBezTo>
                    <a:lnTo>
                      <a:pt x="122219" y="154972"/>
                    </a:lnTo>
                    <a:cubicBezTo>
                      <a:pt x="126952" y="154848"/>
                      <a:pt x="131684" y="154467"/>
                      <a:pt x="136379" y="153829"/>
                    </a:cubicBezTo>
                    <a:cubicBezTo>
                      <a:pt x="142747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5"/>
                      <a:pt x="60910" y="122406"/>
                      <a:pt x="52271" y="120491"/>
                    </a:cubicBezTo>
                    <a:cubicBezTo>
                      <a:pt x="4373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16" y="45958"/>
                      <a:pt x="22144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40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439"/>
                    </a:moveTo>
                    <a:cubicBezTo>
                      <a:pt x="69786" y="87278"/>
                      <a:pt x="77494" y="88916"/>
                      <a:pt x="85154" y="88106"/>
                    </a:cubicBezTo>
                    <a:cubicBezTo>
                      <a:pt x="95475" y="86982"/>
                      <a:pt x="105644" y="84715"/>
                      <a:pt x="115471" y="81344"/>
                    </a:cubicBezTo>
                    <a:lnTo>
                      <a:pt x="67952" y="53816"/>
                    </a:lnTo>
                    <a:cubicBezTo>
                      <a:pt x="50370" y="65246"/>
                      <a:pt x="48849" y="75343"/>
                      <a:pt x="63105" y="83439"/>
                    </a:cubicBezTo>
                    <a:close/>
                    <a:moveTo>
                      <a:pt x="229992" y="97346"/>
                    </a:moveTo>
                    <a:cubicBezTo>
                      <a:pt x="222750" y="93364"/>
                      <a:pt x="214405" y="91859"/>
                      <a:pt x="206232" y="93059"/>
                    </a:cubicBezTo>
                    <a:cubicBezTo>
                      <a:pt x="194951" y="94517"/>
                      <a:pt x="183822" y="96974"/>
                      <a:pt x="172969" y="100394"/>
                    </a:cubicBezTo>
                    <a:lnTo>
                      <a:pt x="220488" y="127730"/>
                    </a:lnTo>
                    <a:cubicBezTo>
                      <a:pt x="240446" y="115443"/>
                      <a:pt x="243677" y="105251"/>
                      <a:pt x="229992" y="9734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27"/>
              <p:cNvSpPr/>
              <p:nvPr/>
            </p:nvSpPr>
            <p:spPr>
              <a:xfrm>
                <a:off x="6001532" y="3910488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0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27"/>
              <p:cNvSpPr/>
              <p:nvPr/>
            </p:nvSpPr>
            <p:spPr>
              <a:xfrm>
                <a:off x="6128693" y="392144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27"/>
              <p:cNvSpPr/>
              <p:nvPr/>
            </p:nvSpPr>
            <p:spPr>
              <a:xfrm>
                <a:off x="6142758" y="3858196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27"/>
              <p:cNvSpPr/>
              <p:nvPr/>
            </p:nvSpPr>
            <p:spPr>
              <a:xfrm>
                <a:off x="6043729" y="386505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9525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27"/>
              <p:cNvSpPr/>
              <p:nvPr/>
            </p:nvSpPr>
            <p:spPr>
              <a:xfrm>
                <a:off x="5947360" y="3809142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1335"/>
                    </a:moveTo>
                    <a:lnTo>
                      <a:pt x="48849" y="38957"/>
                    </a:lnTo>
                    <a:lnTo>
                      <a:pt x="58828" y="31623"/>
                    </a:lnTo>
                    <a:cubicBezTo>
                      <a:pt x="58828" y="31623"/>
                      <a:pt x="52746" y="24574"/>
                      <a:pt x="52271" y="23908"/>
                    </a:cubicBezTo>
                    <a:cubicBezTo>
                      <a:pt x="47871" y="18840"/>
                      <a:pt x="42710" y="14507"/>
                      <a:pt x="36970" y="11049"/>
                    </a:cubicBezTo>
                    <a:cubicBezTo>
                      <a:pt x="33358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27"/>
              <p:cNvSpPr/>
              <p:nvPr/>
            </p:nvSpPr>
            <p:spPr>
              <a:xfrm>
                <a:off x="6001532" y="377828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27"/>
              <p:cNvSpPr/>
              <p:nvPr/>
            </p:nvSpPr>
            <p:spPr>
              <a:xfrm>
                <a:off x="5879313" y="3773233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27"/>
              <p:cNvSpPr/>
              <p:nvPr/>
            </p:nvSpPr>
            <p:spPr>
              <a:xfrm>
                <a:off x="5880264" y="3830764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27"/>
              <p:cNvSpPr/>
              <p:nvPr/>
            </p:nvSpPr>
            <p:spPr>
              <a:xfrm>
                <a:off x="5879313" y="3755421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59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55" y="180318"/>
                      <a:pt x="157288" y="183690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153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5" name="Google Shape;1335;p27"/>
            <p:cNvGrpSpPr/>
            <p:nvPr/>
          </p:nvGrpSpPr>
          <p:grpSpPr>
            <a:xfrm>
              <a:off x="3810520" y="2694304"/>
              <a:ext cx="883852" cy="621125"/>
              <a:chOff x="5620145" y="3436429"/>
              <a:chExt cx="883852" cy="621125"/>
            </a:xfrm>
          </p:grpSpPr>
          <p:sp>
            <p:nvSpPr>
              <p:cNvPr id="1336" name="Google Shape;1336;p27"/>
              <p:cNvSpPr/>
              <p:nvPr/>
            </p:nvSpPr>
            <p:spPr>
              <a:xfrm>
                <a:off x="5620145" y="354606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27"/>
              <p:cNvSpPr/>
              <p:nvPr/>
            </p:nvSpPr>
            <p:spPr>
              <a:xfrm>
                <a:off x="5620240" y="3689127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27"/>
              <p:cNvSpPr/>
              <p:nvPr/>
            </p:nvSpPr>
            <p:spPr>
              <a:xfrm>
                <a:off x="6437470" y="3692175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27"/>
              <p:cNvSpPr/>
              <p:nvPr/>
            </p:nvSpPr>
            <p:spPr>
              <a:xfrm>
                <a:off x="5620145" y="343642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27"/>
              <p:cNvSpPr/>
              <p:nvPr/>
            </p:nvSpPr>
            <p:spPr>
              <a:xfrm>
                <a:off x="5745842" y="3506057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27"/>
              <p:cNvSpPr/>
              <p:nvPr/>
            </p:nvSpPr>
            <p:spPr>
              <a:xfrm>
                <a:off x="5746450" y="3527964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27"/>
              <p:cNvSpPr/>
              <p:nvPr/>
            </p:nvSpPr>
            <p:spPr>
              <a:xfrm>
                <a:off x="5908110" y="3610832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89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7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2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3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6"/>
                    </a:lnTo>
                    <a:cubicBezTo>
                      <a:pt x="130012" y="112967"/>
                      <a:pt x="118417" y="116300"/>
                      <a:pt x="107773" y="118301"/>
                    </a:cubicBezTo>
                    <a:cubicBezTo>
                      <a:pt x="98212" y="120768"/>
                      <a:pt x="88442" y="122330"/>
                      <a:pt x="78596" y="122968"/>
                    </a:cubicBezTo>
                    <a:cubicBezTo>
                      <a:pt x="69748" y="123282"/>
                      <a:pt x="60900" y="122444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3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27"/>
              <p:cNvSpPr/>
              <p:nvPr/>
            </p:nvSpPr>
            <p:spPr>
              <a:xfrm>
                <a:off x="6030138" y="3747992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27"/>
              <p:cNvSpPr/>
              <p:nvPr/>
            </p:nvSpPr>
            <p:spPr>
              <a:xfrm>
                <a:off x="6157299" y="375885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27"/>
              <p:cNvSpPr/>
              <p:nvPr/>
            </p:nvSpPr>
            <p:spPr>
              <a:xfrm>
                <a:off x="6171364" y="3695604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27"/>
              <p:cNvSpPr/>
              <p:nvPr/>
            </p:nvSpPr>
            <p:spPr>
              <a:xfrm>
                <a:off x="6072240" y="3701986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27"/>
              <p:cNvSpPr/>
              <p:nvPr/>
            </p:nvSpPr>
            <p:spPr>
              <a:xfrm>
                <a:off x="5975967" y="3647217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0382"/>
                    </a:moveTo>
                    <a:lnTo>
                      <a:pt x="48754" y="38957"/>
                    </a:lnTo>
                    <a:lnTo>
                      <a:pt x="58828" y="31623"/>
                    </a:lnTo>
                    <a:cubicBezTo>
                      <a:pt x="58828" y="31623"/>
                      <a:pt x="52651" y="24574"/>
                      <a:pt x="52176" y="23908"/>
                    </a:cubicBezTo>
                    <a:cubicBezTo>
                      <a:pt x="47776" y="18878"/>
                      <a:pt x="42615" y="14573"/>
                      <a:pt x="36875" y="11144"/>
                    </a:cubicBezTo>
                    <a:cubicBezTo>
                      <a:pt x="33263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27"/>
              <p:cNvSpPr/>
              <p:nvPr/>
            </p:nvSpPr>
            <p:spPr>
              <a:xfrm>
                <a:off x="6030138" y="3615690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27"/>
              <p:cNvSpPr/>
              <p:nvPr/>
            </p:nvSpPr>
            <p:spPr>
              <a:xfrm>
                <a:off x="5907920" y="3610641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27"/>
              <p:cNvSpPr/>
              <p:nvPr/>
            </p:nvSpPr>
            <p:spPr>
              <a:xfrm>
                <a:off x="5908870" y="366826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27"/>
              <p:cNvSpPr/>
              <p:nvPr/>
            </p:nvSpPr>
            <p:spPr>
              <a:xfrm>
                <a:off x="5907539" y="3592925"/>
                <a:ext cx="29491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11" h="185451" extrusionOk="0">
                    <a:moveTo>
                      <a:pt x="149875" y="30099"/>
                    </a:moveTo>
                    <a:cubicBezTo>
                      <a:pt x="145988" y="30089"/>
                      <a:pt x="142110" y="30404"/>
                      <a:pt x="138280" y="31052"/>
                    </a:cubicBezTo>
                    <a:cubicBezTo>
                      <a:pt x="133148" y="31813"/>
                      <a:pt x="127256" y="32861"/>
                      <a:pt x="120793" y="34195"/>
                    </a:cubicBezTo>
                    <a:cubicBezTo>
                      <a:pt x="114331" y="35528"/>
                      <a:pt x="107678" y="37243"/>
                      <a:pt x="100740" y="39338"/>
                    </a:cubicBezTo>
                    <a:cubicBezTo>
                      <a:pt x="93935" y="41377"/>
                      <a:pt x="87302" y="43920"/>
                      <a:pt x="80877" y="46958"/>
                    </a:cubicBezTo>
                    <a:lnTo>
                      <a:pt x="131722" y="76295"/>
                    </a:lnTo>
                    <a:lnTo>
                      <a:pt x="140751" y="73152"/>
                    </a:lnTo>
                    <a:cubicBezTo>
                      <a:pt x="153676" y="68771"/>
                      <a:pt x="165936" y="65151"/>
                      <a:pt x="177341" y="62103"/>
                    </a:cubicBezTo>
                    <a:cubicBezTo>
                      <a:pt x="188108" y="59265"/>
                      <a:pt x="199114" y="57445"/>
                      <a:pt x="210224" y="56674"/>
                    </a:cubicBezTo>
                    <a:cubicBezTo>
                      <a:pt x="220374" y="56064"/>
                      <a:pt x="230571" y="56769"/>
                      <a:pt x="240541" y="58769"/>
                    </a:cubicBezTo>
                    <a:cubicBezTo>
                      <a:pt x="250577" y="60979"/>
                      <a:pt x="260204" y="64779"/>
                      <a:pt x="269052" y="70009"/>
                    </a:cubicBezTo>
                    <a:cubicBezTo>
                      <a:pt x="277824" y="74409"/>
                      <a:pt x="285351" y="80963"/>
                      <a:pt x="290911" y="89059"/>
                    </a:cubicBezTo>
                    <a:cubicBezTo>
                      <a:pt x="294684" y="94964"/>
                      <a:pt x="295853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315" y="135617"/>
                      <a:pt x="267522" y="141761"/>
                      <a:pt x="259073" y="146876"/>
                    </a:cubicBezTo>
                    <a:lnTo>
                      <a:pt x="291386" y="16592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35"/>
                      <a:pt x="209359" y="170860"/>
                      <a:pt x="192642" y="175355"/>
                    </a:cubicBezTo>
                    <a:cubicBezTo>
                      <a:pt x="175164" y="180280"/>
                      <a:pt x="157297" y="183652"/>
                      <a:pt x="139231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2842" y="152971"/>
                      <a:pt x="149875" y="151829"/>
                      <a:pt x="157763" y="150114"/>
                    </a:cubicBezTo>
                    <a:cubicBezTo>
                      <a:pt x="165651" y="148400"/>
                      <a:pt x="173824" y="146209"/>
                      <a:pt x="182568" y="143732"/>
                    </a:cubicBezTo>
                    <a:cubicBezTo>
                      <a:pt x="191074" y="141218"/>
                      <a:pt x="199370" y="138036"/>
                      <a:pt x="207373" y="13420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46" y="118596"/>
                      <a:pt x="35554" y="115396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44" y="46072"/>
                      <a:pt x="22163" y="39653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15"/>
                      <a:pt x="119871" y="1667"/>
                      <a:pt x="134574" y="0"/>
                    </a:cubicBezTo>
                    <a:close/>
                    <a:moveTo>
                      <a:pt x="63580" y="83439"/>
                    </a:moveTo>
                    <a:cubicBezTo>
                      <a:pt x="70214" y="87306"/>
                      <a:pt x="77903" y="88973"/>
                      <a:pt x="85534" y="88202"/>
                    </a:cubicBezTo>
                    <a:cubicBezTo>
                      <a:pt x="95846" y="87030"/>
                      <a:pt x="106015" y="84763"/>
                      <a:pt x="115851" y="81439"/>
                    </a:cubicBezTo>
                    <a:lnTo>
                      <a:pt x="68332" y="53912"/>
                    </a:lnTo>
                    <a:cubicBezTo>
                      <a:pt x="50655" y="65342"/>
                      <a:pt x="49230" y="75247"/>
                      <a:pt x="63580" y="83725"/>
                    </a:cubicBezTo>
                    <a:close/>
                    <a:moveTo>
                      <a:pt x="230372" y="97441"/>
                    </a:moveTo>
                    <a:cubicBezTo>
                      <a:pt x="223139" y="93421"/>
                      <a:pt x="214786" y="91916"/>
                      <a:pt x="206612" y="93154"/>
                    </a:cubicBezTo>
                    <a:cubicBezTo>
                      <a:pt x="195360" y="94612"/>
                      <a:pt x="184259" y="97069"/>
                      <a:pt x="173444" y="100489"/>
                    </a:cubicBezTo>
                    <a:lnTo>
                      <a:pt x="220963" y="127826"/>
                    </a:lnTo>
                    <a:cubicBezTo>
                      <a:pt x="240921" y="115443"/>
                      <a:pt x="244057" y="105318"/>
                      <a:pt x="23037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2" name="Google Shape;1352;p27"/>
            <p:cNvGrpSpPr/>
            <p:nvPr/>
          </p:nvGrpSpPr>
          <p:grpSpPr>
            <a:xfrm>
              <a:off x="3800921" y="2531712"/>
              <a:ext cx="883852" cy="621125"/>
              <a:chOff x="5610546" y="3273837"/>
              <a:chExt cx="883852" cy="621125"/>
            </a:xfrm>
          </p:grpSpPr>
          <p:sp>
            <p:nvSpPr>
              <p:cNvPr id="1353" name="Google Shape;1353;p27"/>
              <p:cNvSpPr/>
              <p:nvPr/>
            </p:nvSpPr>
            <p:spPr>
              <a:xfrm>
                <a:off x="5610546" y="33834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7"/>
              <p:cNvSpPr/>
              <p:nvPr/>
            </p:nvSpPr>
            <p:spPr>
              <a:xfrm>
                <a:off x="5610736" y="3526535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27"/>
              <p:cNvSpPr/>
              <p:nvPr/>
            </p:nvSpPr>
            <p:spPr>
              <a:xfrm>
                <a:off x="6427967" y="352958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27"/>
              <p:cNvSpPr/>
              <p:nvPr/>
            </p:nvSpPr>
            <p:spPr>
              <a:xfrm>
                <a:off x="5610546" y="327383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27"/>
              <p:cNvSpPr/>
              <p:nvPr/>
            </p:nvSpPr>
            <p:spPr>
              <a:xfrm>
                <a:off x="5736262" y="3343465"/>
                <a:ext cx="63260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093" extrusionOk="0">
                    <a:moveTo>
                      <a:pt x="632021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202"/>
                      <a:pt x="637344" y="143637"/>
                      <a:pt x="632021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27"/>
              <p:cNvSpPr/>
              <p:nvPr/>
            </p:nvSpPr>
            <p:spPr>
              <a:xfrm>
                <a:off x="5736851" y="3365444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1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606"/>
                      <a:pt x="626965" y="128992"/>
                      <a:pt x="631431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27"/>
              <p:cNvSpPr/>
              <p:nvPr/>
            </p:nvSpPr>
            <p:spPr>
              <a:xfrm>
                <a:off x="5898416" y="3447859"/>
                <a:ext cx="29465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651" h="185451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3"/>
                      <a:pt x="126875" y="32480"/>
                      <a:pt x="120413" y="33814"/>
                    </a:cubicBezTo>
                    <a:cubicBezTo>
                      <a:pt x="113950" y="35147"/>
                      <a:pt x="107203" y="36957"/>
                      <a:pt x="100265" y="39052"/>
                    </a:cubicBezTo>
                    <a:cubicBezTo>
                      <a:pt x="93498" y="41053"/>
                      <a:pt x="86884" y="43567"/>
                      <a:pt x="80497" y="46577"/>
                    </a:cubicBezTo>
                    <a:lnTo>
                      <a:pt x="131247" y="76009"/>
                    </a:lnTo>
                    <a:lnTo>
                      <a:pt x="140751" y="72771"/>
                    </a:lnTo>
                    <a:cubicBezTo>
                      <a:pt x="153676" y="68485"/>
                      <a:pt x="165841" y="64770"/>
                      <a:pt x="177341" y="61817"/>
                    </a:cubicBezTo>
                    <a:cubicBezTo>
                      <a:pt x="188089" y="58883"/>
                      <a:pt x="199104" y="57064"/>
                      <a:pt x="210224" y="56388"/>
                    </a:cubicBezTo>
                    <a:cubicBezTo>
                      <a:pt x="220345" y="55702"/>
                      <a:pt x="230505" y="56369"/>
                      <a:pt x="240446" y="58388"/>
                    </a:cubicBezTo>
                    <a:cubicBezTo>
                      <a:pt x="250453" y="60655"/>
                      <a:pt x="260043" y="64475"/>
                      <a:pt x="268862" y="69723"/>
                    </a:cubicBezTo>
                    <a:cubicBezTo>
                      <a:pt x="277644" y="74114"/>
                      <a:pt x="285161" y="80667"/>
                      <a:pt x="290721" y="88773"/>
                    </a:cubicBezTo>
                    <a:cubicBezTo>
                      <a:pt x="294389" y="94717"/>
                      <a:pt x="295549" y="101879"/>
                      <a:pt x="293952" y="108680"/>
                    </a:cubicBezTo>
                    <a:cubicBezTo>
                      <a:pt x="291776" y="116148"/>
                      <a:pt x="287680" y="122920"/>
                      <a:pt x="282072" y="128302"/>
                    </a:cubicBezTo>
                    <a:cubicBezTo>
                      <a:pt x="275239" y="135350"/>
                      <a:pt x="267617" y="141580"/>
                      <a:pt x="259358" y="146875"/>
                    </a:cubicBezTo>
                    <a:lnTo>
                      <a:pt x="291671" y="165925"/>
                    </a:lnTo>
                    <a:lnTo>
                      <a:pt x="273994" y="176117"/>
                    </a:lnTo>
                    <a:lnTo>
                      <a:pt x="241396" y="157067"/>
                    </a:lnTo>
                    <a:cubicBezTo>
                      <a:pt x="225867" y="164735"/>
                      <a:pt x="209635" y="170898"/>
                      <a:pt x="192927" y="175450"/>
                    </a:cubicBezTo>
                    <a:cubicBezTo>
                      <a:pt x="175440" y="180289"/>
                      <a:pt x="157573" y="183633"/>
                      <a:pt x="139516" y="185452"/>
                    </a:cubicBezTo>
                    <a:lnTo>
                      <a:pt x="122409" y="154876"/>
                    </a:lnTo>
                    <a:cubicBezTo>
                      <a:pt x="127180" y="154753"/>
                      <a:pt x="131941" y="154372"/>
                      <a:pt x="136664" y="153734"/>
                    </a:cubicBezTo>
                    <a:cubicBezTo>
                      <a:pt x="143821" y="152924"/>
                      <a:pt x="150930" y="151714"/>
                      <a:pt x="157953" y="150114"/>
                    </a:cubicBezTo>
                    <a:cubicBezTo>
                      <a:pt x="165841" y="148400"/>
                      <a:pt x="174109" y="146304"/>
                      <a:pt x="182853" y="143732"/>
                    </a:cubicBezTo>
                    <a:cubicBezTo>
                      <a:pt x="191340" y="141151"/>
                      <a:pt x="199627" y="137970"/>
                      <a:pt x="207658" y="134207"/>
                    </a:cubicBezTo>
                    <a:lnTo>
                      <a:pt x="156812" y="104966"/>
                    </a:lnTo>
                    <a:lnTo>
                      <a:pt x="150255" y="107251"/>
                    </a:lnTo>
                    <a:lnTo>
                      <a:pt x="143317" y="109347"/>
                    </a:lnTo>
                    <a:cubicBezTo>
                      <a:pt x="130582" y="113538"/>
                      <a:pt x="118892" y="116872"/>
                      <a:pt x="108343" y="118872"/>
                    </a:cubicBezTo>
                    <a:cubicBezTo>
                      <a:pt x="98545" y="121149"/>
                      <a:pt x="88556" y="122492"/>
                      <a:pt x="78501" y="122873"/>
                    </a:cubicBezTo>
                    <a:cubicBezTo>
                      <a:pt x="69691" y="123187"/>
                      <a:pt x="60872" y="122358"/>
                      <a:pt x="52271" y="120396"/>
                    </a:cubicBezTo>
                    <a:cubicBezTo>
                      <a:pt x="43698" y="118453"/>
                      <a:pt x="35468" y="115243"/>
                      <a:pt x="27846" y="110871"/>
                    </a:cubicBezTo>
                    <a:cubicBezTo>
                      <a:pt x="19540" y="106518"/>
                      <a:pt x="12326" y="100327"/>
                      <a:pt x="6748" y="92774"/>
                    </a:cubicBezTo>
                    <a:cubicBezTo>
                      <a:pt x="2604" y="87078"/>
                      <a:pt x="580" y="8009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197" y="4593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6" y="17059"/>
                      <a:pt x="75793" y="11697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47" y="86754"/>
                      <a:pt x="105587" y="84449"/>
                      <a:pt x="115376" y="81058"/>
                    </a:cubicBezTo>
                    <a:lnTo>
                      <a:pt x="67857" y="53531"/>
                    </a:lnTo>
                    <a:cubicBezTo>
                      <a:pt x="50275" y="65056"/>
                      <a:pt x="48849" y="74867"/>
                      <a:pt x="63105" y="83153"/>
                    </a:cubicBezTo>
                    <a:close/>
                    <a:moveTo>
                      <a:pt x="229992" y="97060"/>
                    </a:moveTo>
                    <a:cubicBezTo>
                      <a:pt x="222693" y="93135"/>
                      <a:pt x="214339" y="91631"/>
                      <a:pt x="206137" y="92774"/>
                    </a:cubicBezTo>
                    <a:cubicBezTo>
                      <a:pt x="194894" y="94278"/>
                      <a:pt x="183803" y="96736"/>
                      <a:pt x="172969" y="100108"/>
                    </a:cubicBezTo>
                    <a:lnTo>
                      <a:pt x="220488" y="127540"/>
                    </a:lnTo>
                    <a:cubicBezTo>
                      <a:pt x="240512" y="115157"/>
                      <a:pt x="243677" y="104994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27"/>
              <p:cNvSpPr/>
              <p:nvPr/>
            </p:nvSpPr>
            <p:spPr>
              <a:xfrm>
                <a:off x="6020539" y="3585400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27"/>
              <p:cNvSpPr/>
              <p:nvPr/>
            </p:nvSpPr>
            <p:spPr>
              <a:xfrm>
                <a:off x="6147700" y="359625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27"/>
              <p:cNvSpPr/>
              <p:nvPr/>
            </p:nvSpPr>
            <p:spPr>
              <a:xfrm>
                <a:off x="6161861" y="353301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27"/>
              <p:cNvSpPr/>
              <p:nvPr/>
            </p:nvSpPr>
            <p:spPr>
              <a:xfrm>
                <a:off x="6062736" y="353939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27"/>
              <p:cNvSpPr/>
              <p:nvPr/>
            </p:nvSpPr>
            <p:spPr>
              <a:xfrm>
                <a:off x="5966368" y="348453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6" y="18898"/>
                      <a:pt x="42406" y="14592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27"/>
              <p:cNvSpPr/>
              <p:nvPr/>
            </p:nvSpPr>
            <p:spPr>
              <a:xfrm>
                <a:off x="6020539" y="3453098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236" y="19621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27"/>
              <p:cNvSpPr/>
              <p:nvPr/>
            </p:nvSpPr>
            <p:spPr>
              <a:xfrm>
                <a:off x="5898416" y="344805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27"/>
              <p:cNvSpPr/>
              <p:nvPr/>
            </p:nvSpPr>
            <p:spPr>
              <a:xfrm>
                <a:off x="5899366" y="3505676"/>
                <a:ext cx="30317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5907"/>
                    </a:lnTo>
                    <a:lnTo>
                      <a:pt x="997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27"/>
              <p:cNvSpPr/>
              <p:nvPr/>
            </p:nvSpPr>
            <p:spPr>
              <a:xfrm>
                <a:off x="5898416" y="3431095"/>
                <a:ext cx="2946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070" extrusionOk="0">
                    <a:moveTo>
                      <a:pt x="149495" y="29337"/>
                    </a:moveTo>
                    <a:cubicBezTo>
                      <a:pt x="145608" y="29327"/>
                      <a:pt x="141730" y="29642"/>
                      <a:pt x="137900" y="30289"/>
                    </a:cubicBezTo>
                    <a:cubicBezTo>
                      <a:pt x="132673" y="31051"/>
                      <a:pt x="126875" y="32099"/>
                      <a:pt x="120413" y="33433"/>
                    </a:cubicBezTo>
                    <a:cubicBezTo>
                      <a:pt x="113950" y="34766"/>
                      <a:pt x="107203" y="36576"/>
                      <a:pt x="100265" y="38576"/>
                    </a:cubicBezTo>
                    <a:cubicBezTo>
                      <a:pt x="93508" y="40653"/>
                      <a:pt x="86903" y="43196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89" y="58522"/>
                      <a:pt x="199104" y="56664"/>
                      <a:pt x="210224" y="55912"/>
                    </a:cubicBezTo>
                    <a:cubicBezTo>
                      <a:pt x="220345" y="55302"/>
                      <a:pt x="230505" y="56007"/>
                      <a:pt x="240446" y="58007"/>
                    </a:cubicBezTo>
                    <a:cubicBezTo>
                      <a:pt x="250463" y="60227"/>
                      <a:pt x="260062" y="64056"/>
                      <a:pt x="268862" y="69342"/>
                    </a:cubicBezTo>
                    <a:cubicBezTo>
                      <a:pt x="277663" y="73705"/>
                      <a:pt x="285190" y="80267"/>
                      <a:pt x="290721" y="88392"/>
                    </a:cubicBezTo>
                    <a:cubicBezTo>
                      <a:pt x="294399" y="94336"/>
                      <a:pt x="295558" y="101498"/>
                      <a:pt x="293952" y="108299"/>
                    </a:cubicBezTo>
                    <a:cubicBezTo>
                      <a:pt x="291757" y="115757"/>
                      <a:pt x="287661" y="122520"/>
                      <a:pt x="282072" y="127921"/>
                    </a:cubicBezTo>
                    <a:cubicBezTo>
                      <a:pt x="275239" y="134969"/>
                      <a:pt x="267617" y="141199"/>
                      <a:pt x="259358" y="146495"/>
                    </a:cubicBezTo>
                    <a:lnTo>
                      <a:pt x="291671" y="165545"/>
                    </a:lnTo>
                    <a:lnTo>
                      <a:pt x="273994" y="175736"/>
                    </a:lnTo>
                    <a:lnTo>
                      <a:pt x="241396" y="156686"/>
                    </a:lnTo>
                    <a:cubicBezTo>
                      <a:pt x="225867" y="164354"/>
                      <a:pt x="209635" y="170517"/>
                      <a:pt x="192927" y="175070"/>
                    </a:cubicBezTo>
                    <a:cubicBezTo>
                      <a:pt x="175440" y="179908"/>
                      <a:pt x="157573" y="183252"/>
                      <a:pt x="139516" y="185071"/>
                    </a:cubicBezTo>
                    <a:lnTo>
                      <a:pt x="122409" y="154496"/>
                    </a:lnTo>
                    <a:cubicBezTo>
                      <a:pt x="127180" y="154372"/>
                      <a:pt x="131941" y="153991"/>
                      <a:pt x="136664" y="153353"/>
                    </a:cubicBezTo>
                    <a:cubicBezTo>
                      <a:pt x="143032" y="152590"/>
                      <a:pt x="150160" y="151447"/>
                      <a:pt x="157953" y="149733"/>
                    </a:cubicBezTo>
                    <a:cubicBezTo>
                      <a:pt x="165746" y="148019"/>
                      <a:pt x="174109" y="145923"/>
                      <a:pt x="182853" y="143351"/>
                    </a:cubicBezTo>
                    <a:cubicBezTo>
                      <a:pt x="191340" y="140770"/>
                      <a:pt x="199627" y="137589"/>
                      <a:pt x="207658" y="133826"/>
                    </a:cubicBezTo>
                    <a:lnTo>
                      <a:pt x="157098" y="104585"/>
                    </a:lnTo>
                    <a:lnTo>
                      <a:pt x="150540" y="106871"/>
                    </a:lnTo>
                    <a:lnTo>
                      <a:pt x="143602" y="108966"/>
                    </a:lnTo>
                    <a:cubicBezTo>
                      <a:pt x="130867" y="113157"/>
                      <a:pt x="119177" y="116491"/>
                      <a:pt x="108628" y="118491"/>
                    </a:cubicBezTo>
                    <a:cubicBezTo>
                      <a:pt x="98830" y="120767"/>
                      <a:pt x="88841" y="122111"/>
                      <a:pt x="78786" y="122491"/>
                    </a:cubicBezTo>
                    <a:cubicBezTo>
                      <a:pt x="69976" y="122758"/>
                      <a:pt x="61166" y="121929"/>
                      <a:pt x="52556" y="120015"/>
                    </a:cubicBezTo>
                    <a:cubicBezTo>
                      <a:pt x="44002" y="118034"/>
                      <a:pt x="35772" y="114824"/>
                      <a:pt x="28131" y="110490"/>
                    </a:cubicBezTo>
                    <a:cubicBezTo>
                      <a:pt x="19796" y="106137"/>
                      <a:pt x="12573" y="99908"/>
                      <a:pt x="7033" y="92297"/>
                    </a:cubicBezTo>
                    <a:cubicBezTo>
                      <a:pt x="2889" y="86630"/>
                      <a:pt x="865" y="79686"/>
                      <a:pt x="1331" y="72676"/>
                    </a:cubicBezTo>
                    <a:cubicBezTo>
                      <a:pt x="2072" y="65380"/>
                      <a:pt x="4989" y="58474"/>
                      <a:pt x="9694" y="52864"/>
                    </a:cubicBezTo>
                    <a:cubicBezTo>
                      <a:pt x="15482" y="45453"/>
                      <a:pt x="22410" y="39024"/>
                      <a:pt x="30222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11"/>
                      <a:pt x="77494" y="88278"/>
                      <a:pt x="85154" y="87535"/>
                    </a:cubicBezTo>
                    <a:cubicBezTo>
                      <a:pt x="95437" y="86325"/>
                      <a:pt x="105568" y="84020"/>
                      <a:pt x="115376" y="80677"/>
                    </a:cubicBezTo>
                    <a:lnTo>
                      <a:pt x="67857" y="53150"/>
                    </a:lnTo>
                    <a:cubicBezTo>
                      <a:pt x="50275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21" y="92678"/>
                      <a:pt x="214339" y="91173"/>
                      <a:pt x="206137" y="92393"/>
                    </a:cubicBezTo>
                    <a:cubicBezTo>
                      <a:pt x="194894" y="93897"/>
                      <a:pt x="183803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351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9" name="Google Shape;1369;p27"/>
            <p:cNvGrpSpPr/>
            <p:nvPr/>
          </p:nvGrpSpPr>
          <p:grpSpPr>
            <a:xfrm>
              <a:off x="3829623" y="2378741"/>
              <a:ext cx="883852" cy="621029"/>
              <a:chOff x="5639248" y="3120866"/>
              <a:chExt cx="883852" cy="621029"/>
            </a:xfrm>
          </p:grpSpPr>
          <p:sp>
            <p:nvSpPr>
              <p:cNvPr id="1370" name="Google Shape;1370;p27"/>
              <p:cNvSpPr/>
              <p:nvPr/>
            </p:nvSpPr>
            <p:spPr>
              <a:xfrm>
                <a:off x="5639248" y="323040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27"/>
              <p:cNvSpPr/>
              <p:nvPr/>
            </p:nvSpPr>
            <p:spPr>
              <a:xfrm>
                <a:off x="5639343" y="337356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27"/>
              <p:cNvSpPr/>
              <p:nvPr/>
            </p:nvSpPr>
            <p:spPr>
              <a:xfrm>
                <a:off x="6456573" y="3376612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27"/>
              <p:cNvSpPr/>
              <p:nvPr/>
            </p:nvSpPr>
            <p:spPr>
              <a:xfrm>
                <a:off x="5639248" y="31208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27"/>
              <p:cNvSpPr/>
              <p:nvPr/>
            </p:nvSpPr>
            <p:spPr>
              <a:xfrm>
                <a:off x="5764868" y="3190470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7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6"/>
                      <a:pt x="216136" y="383976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4" y="143280"/>
                      <a:pt x="632117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27"/>
              <p:cNvSpPr/>
              <p:nvPr/>
            </p:nvSpPr>
            <p:spPr>
              <a:xfrm>
                <a:off x="5765458" y="321237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27"/>
              <p:cNvSpPr/>
              <p:nvPr/>
            </p:nvSpPr>
            <p:spPr>
              <a:xfrm>
                <a:off x="5927022" y="3295364"/>
                <a:ext cx="294875" cy="184213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213" extrusionOk="0">
                    <a:moveTo>
                      <a:pt x="149495" y="28861"/>
                    </a:moveTo>
                    <a:cubicBezTo>
                      <a:pt x="145608" y="28851"/>
                      <a:pt x="141730" y="29166"/>
                      <a:pt x="137900" y="29813"/>
                    </a:cubicBezTo>
                    <a:cubicBezTo>
                      <a:pt x="132673" y="30575"/>
                      <a:pt x="126876" y="31623"/>
                      <a:pt x="120413" y="32956"/>
                    </a:cubicBezTo>
                    <a:cubicBezTo>
                      <a:pt x="113950" y="34290"/>
                      <a:pt x="107298" y="36004"/>
                      <a:pt x="100265" y="38100"/>
                    </a:cubicBezTo>
                    <a:cubicBezTo>
                      <a:pt x="93498" y="40148"/>
                      <a:pt x="86893" y="42701"/>
                      <a:pt x="80497" y="45720"/>
                    </a:cubicBezTo>
                    <a:lnTo>
                      <a:pt x="131247" y="75057"/>
                    </a:lnTo>
                    <a:lnTo>
                      <a:pt x="140751" y="71914"/>
                    </a:lnTo>
                    <a:cubicBezTo>
                      <a:pt x="153676" y="67532"/>
                      <a:pt x="165841" y="63913"/>
                      <a:pt x="177341" y="60865"/>
                    </a:cubicBezTo>
                    <a:cubicBezTo>
                      <a:pt x="188108" y="58026"/>
                      <a:pt x="199114" y="56207"/>
                      <a:pt x="210224" y="55435"/>
                    </a:cubicBezTo>
                    <a:cubicBezTo>
                      <a:pt x="220374" y="54826"/>
                      <a:pt x="230571" y="55531"/>
                      <a:pt x="240541" y="57531"/>
                    </a:cubicBezTo>
                    <a:cubicBezTo>
                      <a:pt x="250577" y="59760"/>
                      <a:pt x="260195" y="63551"/>
                      <a:pt x="269052" y="68771"/>
                    </a:cubicBezTo>
                    <a:cubicBezTo>
                      <a:pt x="277824" y="73171"/>
                      <a:pt x="285351" y="79724"/>
                      <a:pt x="290911" y="87821"/>
                    </a:cubicBezTo>
                    <a:cubicBezTo>
                      <a:pt x="294627" y="93745"/>
                      <a:pt x="295796" y="100927"/>
                      <a:pt x="294142" y="107728"/>
                    </a:cubicBezTo>
                    <a:cubicBezTo>
                      <a:pt x="291985" y="115205"/>
                      <a:pt x="287889" y="121977"/>
                      <a:pt x="282262" y="127349"/>
                    </a:cubicBezTo>
                    <a:cubicBezTo>
                      <a:pt x="275315" y="134379"/>
                      <a:pt x="267522" y="140522"/>
                      <a:pt x="259073" y="145637"/>
                    </a:cubicBezTo>
                    <a:lnTo>
                      <a:pt x="291386" y="164687"/>
                    </a:lnTo>
                    <a:lnTo>
                      <a:pt x="273709" y="174879"/>
                    </a:lnTo>
                    <a:lnTo>
                      <a:pt x="241111" y="155829"/>
                    </a:lnTo>
                    <a:cubicBezTo>
                      <a:pt x="225572" y="163487"/>
                      <a:pt x="209349" y="169650"/>
                      <a:pt x="192642" y="174212"/>
                    </a:cubicBezTo>
                    <a:cubicBezTo>
                      <a:pt x="175155" y="179051"/>
                      <a:pt x="157288" y="182394"/>
                      <a:pt x="139230" y="184213"/>
                    </a:cubicBezTo>
                    <a:lnTo>
                      <a:pt x="122219" y="153638"/>
                    </a:lnTo>
                    <a:cubicBezTo>
                      <a:pt x="126952" y="153514"/>
                      <a:pt x="131684" y="153133"/>
                      <a:pt x="136379" y="152495"/>
                    </a:cubicBezTo>
                    <a:cubicBezTo>
                      <a:pt x="142842" y="151733"/>
                      <a:pt x="149875" y="150590"/>
                      <a:pt x="157763" y="148876"/>
                    </a:cubicBezTo>
                    <a:cubicBezTo>
                      <a:pt x="165651" y="147161"/>
                      <a:pt x="173824" y="145066"/>
                      <a:pt x="182568" y="142494"/>
                    </a:cubicBezTo>
                    <a:cubicBezTo>
                      <a:pt x="191074" y="139970"/>
                      <a:pt x="199361" y="136779"/>
                      <a:pt x="207373" y="132969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36" y="118615"/>
                      <a:pt x="35544" y="115405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3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105" y="82201"/>
                    </a:moveTo>
                    <a:cubicBezTo>
                      <a:pt x="69758" y="86116"/>
                      <a:pt x="77484" y="87782"/>
                      <a:pt x="85154" y="86963"/>
                    </a:cubicBezTo>
                    <a:cubicBezTo>
                      <a:pt x="95475" y="85792"/>
                      <a:pt x="105635" y="83525"/>
                      <a:pt x="115471" y="80200"/>
                    </a:cubicBezTo>
                    <a:lnTo>
                      <a:pt x="67952" y="52673"/>
                    </a:lnTo>
                    <a:cubicBezTo>
                      <a:pt x="50180" y="64484"/>
                      <a:pt x="48849" y="74390"/>
                      <a:pt x="63105" y="82582"/>
                    </a:cubicBezTo>
                    <a:close/>
                    <a:moveTo>
                      <a:pt x="229992" y="96203"/>
                    </a:moveTo>
                    <a:cubicBezTo>
                      <a:pt x="222750" y="92221"/>
                      <a:pt x="214405" y="90716"/>
                      <a:pt x="206232" y="91916"/>
                    </a:cubicBezTo>
                    <a:cubicBezTo>
                      <a:pt x="194951" y="93374"/>
                      <a:pt x="183822" y="95831"/>
                      <a:pt x="172969" y="99250"/>
                    </a:cubicBezTo>
                    <a:lnTo>
                      <a:pt x="220488" y="126587"/>
                    </a:lnTo>
                    <a:cubicBezTo>
                      <a:pt x="240512" y="114462"/>
                      <a:pt x="243677" y="104461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27"/>
              <p:cNvSpPr/>
              <p:nvPr/>
            </p:nvSpPr>
            <p:spPr>
              <a:xfrm>
                <a:off x="6049241" y="343233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27"/>
              <p:cNvSpPr/>
              <p:nvPr/>
            </p:nvSpPr>
            <p:spPr>
              <a:xfrm>
                <a:off x="6176402" y="3443287"/>
                <a:ext cx="42006" cy="19621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621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621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27"/>
              <p:cNvSpPr/>
              <p:nvPr/>
            </p:nvSpPr>
            <p:spPr>
              <a:xfrm>
                <a:off x="6190467" y="33800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27"/>
              <p:cNvSpPr/>
              <p:nvPr/>
            </p:nvSpPr>
            <p:spPr>
              <a:xfrm>
                <a:off x="6091248" y="33864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27"/>
              <p:cNvSpPr/>
              <p:nvPr/>
            </p:nvSpPr>
            <p:spPr>
              <a:xfrm>
                <a:off x="5995069" y="3331273"/>
                <a:ext cx="58923" cy="38862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862" extrusionOk="0">
                    <a:moveTo>
                      <a:pt x="0" y="11049"/>
                    </a:moveTo>
                    <a:lnTo>
                      <a:pt x="48944" y="38862"/>
                    </a:lnTo>
                    <a:lnTo>
                      <a:pt x="58923" y="31623"/>
                    </a:lnTo>
                    <a:cubicBezTo>
                      <a:pt x="58923" y="31623"/>
                      <a:pt x="52841" y="24575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27"/>
              <p:cNvSpPr/>
              <p:nvPr/>
            </p:nvSpPr>
            <p:spPr>
              <a:xfrm>
                <a:off x="6049241" y="330012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27"/>
              <p:cNvSpPr/>
              <p:nvPr/>
            </p:nvSpPr>
            <p:spPr>
              <a:xfrm>
                <a:off x="5927022" y="3295078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27"/>
              <p:cNvSpPr/>
              <p:nvPr/>
            </p:nvSpPr>
            <p:spPr>
              <a:xfrm>
                <a:off x="5927973" y="3352800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717"/>
                    </a:moveTo>
                    <a:lnTo>
                      <a:pt x="0" y="0"/>
                    </a:lnTo>
                    <a:lnTo>
                      <a:pt x="30222" y="0"/>
                    </a:lnTo>
                    <a:lnTo>
                      <a:pt x="22904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27"/>
              <p:cNvSpPr/>
              <p:nvPr/>
            </p:nvSpPr>
            <p:spPr>
              <a:xfrm>
                <a:off x="5927022" y="3277266"/>
                <a:ext cx="294877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877" h="185546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813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3"/>
                    </a:cubicBezTo>
                    <a:cubicBezTo>
                      <a:pt x="93517" y="41491"/>
                      <a:pt x="86912" y="44005"/>
                      <a:pt x="80497" y="46958"/>
                    </a:cubicBezTo>
                    <a:lnTo>
                      <a:pt x="131247" y="76390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74" y="56178"/>
                      <a:pt x="230552" y="56855"/>
                      <a:pt x="240541" y="58769"/>
                    </a:cubicBezTo>
                    <a:cubicBezTo>
                      <a:pt x="250577" y="61036"/>
                      <a:pt x="260195" y="64856"/>
                      <a:pt x="269052" y="70104"/>
                    </a:cubicBezTo>
                    <a:cubicBezTo>
                      <a:pt x="277824" y="74504"/>
                      <a:pt x="285351" y="81058"/>
                      <a:pt x="290911" y="89154"/>
                    </a:cubicBezTo>
                    <a:cubicBezTo>
                      <a:pt x="294636" y="95040"/>
                      <a:pt x="295796" y="102194"/>
                      <a:pt x="294142" y="108966"/>
                    </a:cubicBezTo>
                    <a:cubicBezTo>
                      <a:pt x="292013" y="116481"/>
                      <a:pt x="287908" y="123292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308"/>
                    </a:lnTo>
                    <a:lnTo>
                      <a:pt x="241111" y="157258"/>
                    </a:lnTo>
                    <a:cubicBezTo>
                      <a:pt x="225591" y="164925"/>
                      <a:pt x="209359" y="171050"/>
                      <a:pt x="192642" y="175546"/>
                    </a:cubicBezTo>
                    <a:cubicBezTo>
                      <a:pt x="175164" y="180422"/>
                      <a:pt x="157288" y="183775"/>
                      <a:pt x="139230" y="185547"/>
                    </a:cubicBezTo>
                    <a:lnTo>
                      <a:pt x="122219" y="154972"/>
                    </a:lnTo>
                    <a:cubicBezTo>
                      <a:pt x="125355" y="154972"/>
                      <a:pt x="130107" y="154972"/>
                      <a:pt x="136379" y="153924"/>
                    </a:cubicBezTo>
                    <a:cubicBezTo>
                      <a:pt x="142652" y="152876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7"/>
                    </a:cubicBezTo>
                    <a:cubicBezTo>
                      <a:pt x="191074" y="141303"/>
                      <a:pt x="199361" y="138113"/>
                      <a:pt x="207373" y="134302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8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377"/>
                      <a:pt x="60900" y="122549"/>
                      <a:pt x="52271" y="120586"/>
                    </a:cubicBezTo>
                    <a:cubicBezTo>
                      <a:pt x="43727" y="118662"/>
                      <a:pt x="35525" y="115452"/>
                      <a:pt x="27941" y="111061"/>
                    </a:cubicBezTo>
                    <a:cubicBezTo>
                      <a:pt x="19597" y="106670"/>
                      <a:pt x="12355" y="100460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18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75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180" y="65437"/>
                      <a:pt x="48849" y="75533"/>
                      <a:pt x="63105" y="83534"/>
                    </a:cubicBezTo>
                    <a:close/>
                    <a:moveTo>
                      <a:pt x="229992" y="97441"/>
                    </a:moveTo>
                    <a:cubicBezTo>
                      <a:pt x="222740" y="93497"/>
                      <a:pt x="214396" y="92021"/>
                      <a:pt x="206232" y="93250"/>
                    </a:cubicBezTo>
                    <a:cubicBezTo>
                      <a:pt x="194951" y="94707"/>
                      <a:pt x="183822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256" y="115538"/>
                      <a:pt x="243677" y="105442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6" name="Google Shape;1386;p27"/>
            <p:cNvGrpSpPr/>
            <p:nvPr/>
          </p:nvGrpSpPr>
          <p:grpSpPr>
            <a:xfrm>
              <a:off x="3810520" y="2225674"/>
              <a:ext cx="883852" cy="621125"/>
              <a:chOff x="5620145" y="2967799"/>
              <a:chExt cx="883852" cy="621125"/>
            </a:xfrm>
          </p:grpSpPr>
          <p:sp>
            <p:nvSpPr>
              <p:cNvPr id="1387" name="Google Shape;1387;p27"/>
              <p:cNvSpPr/>
              <p:nvPr/>
            </p:nvSpPr>
            <p:spPr>
              <a:xfrm>
                <a:off x="5620145" y="30774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27"/>
              <p:cNvSpPr/>
              <p:nvPr/>
            </p:nvSpPr>
            <p:spPr>
              <a:xfrm>
                <a:off x="5620240" y="3220497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27"/>
              <p:cNvSpPr/>
              <p:nvPr/>
            </p:nvSpPr>
            <p:spPr>
              <a:xfrm>
                <a:off x="6437470" y="3223545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27"/>
              <p:cNvSpPr/>
              <p:nvPr/>
            </p:nvSpPr>
            <p:spPr>
              <a:xfrm>
                <a:off x="5620145" y="296779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27"/>
              <p:cNvSpPr/>
              <p:nvPr/>
            </p:nvSpPr>
            <p:spPr>
              <a:xfrm>
                <a:off x="5745842" y="3037498"/>
                <a:ext cx="632610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21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1"/>
                      <a:pt x="216059" y="383881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69" y="92131"/>
                      <a:pt x="637267" y="14385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27"/>
              <p:cNvSpPr/>
              <p:nvPr/>
            </p:nvSpPr>
            <p:spPr>
              <a:xfrm>
                <a:off x="5746450" y="3059406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3"/>
                      <a:pt x="596363" y="257866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3"/>
                      <a:pt x="0" y="172141"/>
                    </a:cubicBezTo>
                    <a:cubicBezTo>
                      <a:pt x="4372" y="128992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27"/>
              <p:cNvSpPr/>
              <p:nvPr/>
            </p:nvSpPr>
            <p:spPr>
              <a:xfrm>
                <a:off x="5907730" y="3141821"/>
                <a:ext cx="294899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451" extrusionOk="0">
                    <a:moveTo>
                      <a:pt x="149685" y="30004"/>
                    </a:moveTo>
                    <a:cubicBezTo>
                      <a:pt x="145807" y="30004"/>
                      <a:pt x="141929" y="30289"/>
                      <a:pt x="138090" y="30861"/>
                    </a:cubicBezTo>
                    <a:cubicBezTo>
                      <a:pt x="132958" y="31623"/>
                      <a:pt x="127066" y="32671"/>
                      <a:pt x="120603" y="34004"/>
                    </a:cubicBezTo>
                    <a:cubicBezTo>
                      <a:pt x="114140" y="35338"/>
                      <a:pt x="107488" y="37147"/>
                      <a:pt x="100550" y="39243"/>
                    </a:cubicBezTo>
                    <a:cubicBezTo>
                      <a:pt x="93745" y="41243"/>
                      <a:pt x="87112" y="43758"/>
                      <a:pt x="80687" y="46768"/>
                    </a:cubicBezTo>
                    <a:lnTo>
                      <a:pt x="131532" y="76200"/>
                    </a:lnTo>
                    <a:lnTo>
                      <a:pt x="140561" y="72961"/>
                    </a:lnTo>
                    <a:cubicBezTo>
                      <a:pt x="153486" y="68675"/>
                      <a:pt x="165746" y="65056"/>
                      <a:pt x="177151" y="62008"/>
                    </a:cubicBezTo>
                    <a:cubicBezTo>
                      <a:pt x="187909" y="59122"/>
                      <a:pt x="198924" y="57312"/>
                      <a:pt x="210034" y="56578"/>
                    </a:cubicBezTo>
                    <a:cubicBezTo>
                      <a:pt x="220250" y="55874"/>
                      <a:pt x="230505" y="56540"/>
                      <a:pt x="240541" y="58579"/>
                    </a:cubicBezTo>
                    <a:cubicBezTo>
                      <a:pt x="250586" y="60827"/>
                      <a:pt x="260204" y="64656"/>
                      <a:pt x="269052" y="69913"/>
                    </a:cubicBezTo>
                    <a:cubicBezTo>
                      <a:pt x="277834" y="74304"/>
                      <a:pt x="285351" y="80858"/>
                      <a:pt x="290911" y="88963"/>
                    </a:cubicBezTo>
                    <a:cubicBezTo>
                      <a:pt x="294665" y="94869"/>
                      <a:pt x="295834" y="102070"/>
                      <a:pt x="294142" y="108871"/>
                    </a:cubicBezTo>
                    <a:cubicBezTo>
                      <a:pt x="292032" y="116367"/>
                      <a:pt x="287927" y="123149"/>
                      <a:pt x="282262" y="128492"/>
                    </a:cubicBezTo>
                    <a:cubicBezTo>
                      <a:pt x="275287" y="135522"/>
                      <a:pt x="267503" y="141694"/>
                      <a:pt x="259073" y="146875"/>
                    </a:cubicBezTo>
                    <a:lnTo>
                      <a:pt x="291386" y="165925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610" y="164811"/>
                      <a:pt x="209368" y="170974"/>
                      <a:pt x="192642" y="175450"/>
                    </a:cubicBezTo>
                    <a:cubicBezTo>
                      <a:pt x="175155" y="180289"/>
                      <a:pt x="157288" y="183642"/>
                      <a:pt x="139230" y="185452"/>
                    </a:cubicBezTo>
                    <a:lnTo>
                      <a:pt x="122219" y="154876"/>
                    </a:lnTo>
                    <a:cubicBezTo>
                      <a:pt x="125355" y="154876"/>
                      <a:pt x="130107" y="154876"/>
                      <a:pt x="136474" y="153829"/>
                    </a:cubicBezTo>
                    <a:cubicBezTo>
                      <a:pt x="142842" y="152781"/>
                      <a:pt x="149875" y="151828"/>
                      <a:pt x="157763" y="150114"/>
                    </a:cubicBezTo>
                    <a:cubicBezTo>
                      <a:pt x="165651" y="148399"/>
                      <a:pt x="173824" y="146304"/>
                      <a:pt x="182568" y="143732"/>
                    </a:cubicBezTo>
                    <a:cubicBezTo>
                      <a:pt x="191074" y="141227"/>
                      <a:pt x="199370" y="138036"/>
                      <a:pt x="207373" y="134207"/>
                    </a:cubicBezTo>
                    <a:lnTo>
                      <a:pt x="156907" y="104965"/>
                    </a:lnTo>
                    <a:lnTo>
                      <a:pt x="150255" y="107251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16" y="106547"/>
                      <a:pt x="12383" y="100336"/>
                      <a:pt x="6748" y="92773"/>
                    </a:cubicBezTo>
                    <a:cubicBezTo>
                      <a:pt x="2690" y="87068"/>
                      <a:pt x="684" y="80153"/>
                      <a:pt x="1045" y="73152"/>
                    </a:cubicBezTo>
                    <a:cubicBezTo>
                      <a:pt x="1768" y="65856"/>
                      <a:pt x="4685" y="58941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344"/>
                    </a:moveTo>
                    <a:cubicBezTo>
                      <a:pt x="70043" y="87173"/>
                      <a:pt x="77712" y="88830"/>
                      <a:pt x="85344" y="88106"/>
                    </a:cubicBezTo>
                    <a:cubicBezTo>
                      <a:pt x="95656" y="86935"/>
                      <a:pt x="105825" y="84668"/>
                      <a:pt x="115661" y="81343"/>
                    </a:cubicBezTo>
                    <a:lnTo>
                      <a:pt x="68142" y="53721"/>
                    </a:lnTo>
                    <a:cubicBezTo>
                      <a:pt x="50465" y="65056"/>
                      <a:pt x="49040" y="74867"/>
                      <a:pt x="63390" y="83153"/>
                    </a:cubicBezTo>
                    <a:close/>
                    <a:moveTo>
                      <a:pt x="230182" y="96679"/>
                    </a:moveTo>
                    <a:cubicBezTo>
                      <a:pt x="222930" y="92735"/>
                      <a:pt x="214586" y="91259"/>
                      <a:pt x="206422" y="92488"/>
                    </a:cubicBezTo>
                    <a:cubicBezTo>
                      <a:pt x="195170" y="93907"/>
                      <a:pt x="184069" y="96336"/>
                      <a:pt x="173254" y="99727"/>
                    </a:cubicBezTo>
                    <a:lnTo>
                      <a:pt x="220773" y="127159"/>
                    </a:lnTo>
                    <a:cubicBezTo>
                      <a:pt x="240541" y="115157"/>
                      <a:pt x="243867" y="105061"/>
                      <a:pt x="23018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27"/>
              <p:cNvSpPr/>
              <p:nvPr/>
            </p:nvSpPr>
            <p:spPr>
              <a:xfrm>
                <a:off x="6030138" y="3279362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27"/>
              <p:cNvSpPr/>
              <p:nvPr/>
            </p:nvSpPr>
            <p:spPr>
              <a:xfrm>
                <a:off x="6157299" y="329022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27"/>
              <p:cNvSpPr/>
              <p:nvPr/>
            </p:nvSpPr>
            <p:spPr>
              <a:xfrm>
                <a:off x="6171364" y="3226974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27"/>
              <p:cNvSpPr/>
              <p:nvPr/>
            </p:nvSpPr>
            <p:spPr>
              <a:xfrm>
                <a:off x="6072240" y="3233356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27"/>
              <p:cNvSpPr/>
              <p:nvPr/>
            </p:nvSpPr>
            <p:spPr>
              <a:xfrm>
                <a:off x="5975967" y="3178206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5"/>
                      <a:pt x="52366" y="23908"/>
                    </a:cubicBezTo>
                    <a:cubicBezTo>
                      <a:pt x="47966" y="18878"/>
                      <a:pt x="42805" y="14573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27"/>
              <p:cNvSpPr/>
              <p:nvPr/>
            </p:nvSpPr>
            <p:spPr>
              <a:xfrm>
                <a:off x="6030138" y="3147155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239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27"/>
              <p:cNvSpPr/>
              <p:nvPr/>
            </p:nvSpPr>
            <p:spPr>
              <a:xfrm>
                <a:off x="5907920" y="3142011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27"/>
              <p:cNvSpPr/>
              <p:nvPr/>
            </p:nvSpPr>
            <p:spPr>
              <a:xfrm>
                <a:off x="5908870" y="319963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27"/>
              <p:cNvSpPr/>
              <p:nvPr/>
            </p:nvSpPr>
            <p:spPr>
              <a:xfrm>
                <a:off x="5908110" y="3125057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90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8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1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2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5"/>
                    </a:lnTo>
                    <a:cubicBezTo>
                      <a:pt x="130012" y="112967"/>
                      <a:pt x="118417" y="116300"/>
                      <a:pt x="107773" y="118300"/>
                    </a:cubicBezTo>
                    <a:cubicBezTo>
                      <a:pt x="98212" y="120767"/>
                      <a:pt x="88442" y="122330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4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2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3" name="Google Shape;1403;p27"/>
            <p:cNvGrpSpPr/>
            <p:nvPr/>
          </p:nvGrpSpPr>
          <p:grpSpPr>
            <a:xfrm>
              <a:off x="3839126" y="2072703"/>
              <a:ext cx="883852" cy="621124"/>
              <a:chOff x="5648751" y="2814828"/>
              <a:chExt cx="883852" cy="621124"/>
            </a:xfrm>
          </p:grpSpPr>
          <p:sp>
            <p:nvSpPr>
              <p:cNvPr id="1404" name="Google Shape;1404;p27"/>
              <p:cNvSpPr/>
              <p:nvPr/>
            </p:nvSpPr>
            <p:spPr>
              <a:xfrm>
                <a:off x="5648751" y="292446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27"/>
              <p:cNvSpPr/>
              <p:nvPr/>
            </p:nvSpPr>
            <p:spPr>
              <a:xfrm>
                <a:off x="5648941" y="306752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27"/>
              <p:cNvSpPr/>
              <p:nvPr/>
            </p:nvSpPr>
            <p:spPr>
              <a:xfrm>
                <a:off x="6466077" y="307057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27"/>
              <p:cNvSpPr/>
              <p:nvPr/>
            </p:nvSpPr>
            <p:spPr>
              <a:xfrm>
                <a:off x="5648751" y="281482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27"/>
              <p:cNvSpPr/>
              <p:nvPr/>
            </p:nvSpPr>
            <p:spPr>
              <a:xfrm>
                <a:off x="5774449" y="2884431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27"/>
              <p:cNvSpPr/>
              <p:nvPr/>
            </p:nvSpPr>
            <p:spPr>
              <a:xfrm>
                <a:off x="5775057" y="2906363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27"/>
              <p:cNvSpPr/>
              <p:nvPr/>
            </p:nvSpPr>
            <p:spPr>
              <a:xfrm>
                <a:off x="5936526" y="2988278"/>
                <a:ext cx="294942" cy="185832"/>
              </a:xfrm>
              <a:custGeom>
                <a:avLst/>
                <a:gdLst/>
                <a:ahLst/>
                <a:cxnLst/>
                <a:rect l="l" t="t" r="r" b="b"/>
                <a:pathLst>
                  <a:path w="294942" h="185832" extrusionOk="0">
                    <a:moveTo>
                      <a:pt x="149495" y="30290"/>
                    </a:moveTo>
                    <a:cubicBezTo>
                      <a:pt x="145608" y="30280"/>
                      <a:pt x="141730" y="30604"/>
                      <a:pt x="137900" y="31242"/>
                    </a:cubicBezTo>
                    <a:cubicBezTo>
                      <a:pt x="132768" y="32004"/>
                      <a:pt x="126876" y="33052"/>
                      <a:pt x="120413" y="34385"/>
                    </a:cubicBezTo>
                    <a:cubicBezTo>
                      <a:pt x="113950" y="35719"/>
                      <a:pt x="107298" y="37529"/>
                      <a:pt x="100360" y="39529"/>
                    </a:cubicBezTo>
                    <a:cubicBezTo>
                      <a:pt x="93574" y="41624"/>
                      <a:pt x="86941" y="44168"/>
                      <a:pt x="80497" y="47149"/>
                    </a:cubicBezTo>
                    <a:lnTo>
                      <a:pt x="131342" y="76581"/>
                    </a:lnTo>
                    <a:lnTo>
                      <a:pt x="140846" y="73342"/>
                    </a:lnTo>
                    <a:cubicBezTo>
                      <a:pt x="153771" y="69056"/>
                      <a:pt x="165936" y="65342"/>
                      <a:pt x="177341" y="62389"/>
                    </a:cubicBezTo>
                    <a:cubicBezTo>
                      <a:pt x="188127" y="59474"/>
                      <a:pt x="199171" y="57626"/>
                      <a:pt x="210319" y="56864"/>
                    </a:cubicBezTo>
                    <a:cubicBezTo>
                      <a:pt x="220440" y="56255"/>
                      <a:pt x="230600" y="56960"/>
                      <a:pt x="240541" y="58960"/>
                    </a:cubicBezTo>
                    <a:cubicBezTo>
                      <a:pt x="250596" y="61170"/>
                      <a:pt x="260223" y="64999"/>
                      <a:pt x="269052" y="70295"/>
                    </a:cubicBezTo>
                    <a:cubicBezTo>
                      <a:pt x="277872" y="74657"/>
                      <a:pt x="285427" y="81220"/>
                      <a:pt x="291006" y="89345"/>
                    </a:cubicBezTo>
                    <a:cubicBezTo>
                      <a:pt x="294684" y="95288"/>
                      <a:pt x="295843" y="102451"/>
                      <a:pt x="294237" y="109252"/>
                    </a:cubicBezTo>
                    <a:cubicBezTo>
                      <a:pt x="292004" y="116719"/>
                      <a:pt x="287879" y="123482"/>
                      <a:pt x="282262" y="128873"/>
                    </a:cubicBezTo>
                    <a:cubicBezTo>
                      <a:pt x="275287" y="135903"/>
                      <a:pt x="267503" y="142075"/>
                      <a:pt x="259073" y="147257"/>
                    </a:cubicBezTo>
                    <a:lnTo>
                      <a:pt x="291386" y="166307"/>
                    </a:lnTo>
                    <a:lnTo>
                      <a:pt x="273804" y="176498"/>
                    </a:lnTo>
                    <a:lnTo>
                      <a:pt x="241206" y="157448"/>
                    </a:lnTo>
                    <a:cubicBezTo>
                      <a:pt x="225677" y="165116"/>
                      <a:pt x="209444" y="171279"/>
                      <a:pt x="192737" y="175832"/>
                    </a:cubicBezTo>
                    <a:cubicBezTo>
                      <a:pt x="175212" y="180670"/>
                      <a:pt x="157316" y="184013"/>
                      <a:pt x="139230" y="185833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970" y="151924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3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cubicBezTo>
                      <a:pt x="148069" y="108109"/>
                      <a:pt x="145693" y="108775"/>
                      <a:pt x="143317" y="109442"/>
                    </a:cubicBez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01"/>
                      <a:pt x="35554" y="115300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00" y="83725"/>
                    </a:moveTo>
                    <a:cubicBezTo>
                      <a:pt x="69881" y="87563"/>
                      <a:pt x="77589" y="89230"/>
                      <a:pt x="85249" y="88487"/>
                    </a:cubicBezTo>
                    <a:cubicBezTo>
                      <a:pt x="95532" y="87268"/>
                      <a:pt x="105663" y="84963"/>
                      <a:pt x="115471" y="81629"/>
                    </a:cubicBezTo>
                    <a:lnTo>
                      <a:pt x="67952" y="54102"/>
                    </a:lnTo>
                    <a:cubicBezTo>
                      <a:pt x="50180" y="65532"/>
                      <a:pt x="48849" y="75438"/>
                      <a:pt x="63200" y="83725"/>
                    </a:cubicBezTo>
                    <a:close/>
                    <a:moveTo>
                      <a:pt x="229992" y="97822"/>
                    </a:moveTo>
                    <a:cubicBezTo>
                      <a:pt x="222750" y="93840"/>
                      <a:pt x="214405" y="92335"/>
                      <a:pt x="206232" y="93536"/>
                    </a:cubicBezTo>
                    <a:cubicBezTo>
                      <a:pt x="194989" y="95040"/>
                      <a:pt x="183898" y="97498"/>
                      <a:pt x="173064" y="100870"/>
                    </a:cubicBezTo>
                    <a:lnTo>
                      <a:pt x="220583" y="128207"/>
                    </a:lnTo>
                    <a:cubicBezTo>
                      <a:pt x="240256" y="115729"/>
                      <a:pt x="243677" y="105537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27"/>
              <p:cNvSpPr/>
              <p:nvPr/>
            </p:nvSpPr>
            <p:spPr>
              <a:xfrm>
                <a:off x="6058745" y="31260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27"/>
              <p:cNvSpPr/>
              <p:nvPr/>
            </p:nvSpPr>
            <p:spPr>
              <a:xfrm>
                <a:off x="6185905" y="313724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27"/>
              <p:cNvSpPr/>
              <p:nvPr/>
            </p:nvSpPr>
            <p:spPr>
              <a:xfrm>
                <a:off x="6199971" y="307400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27"/>
              <p:cNvSpPr/>
              <p:nvPr/>
            </p:nvSpPr>
            <p:spPr>
              <a:xfrm>
                <a:off x="6100751" y="3080384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7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5"/>
                    </a:cubicBezTo>
                    <a:cubicBezTo>
                      <a:pt x="15681" y="20098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27"/>
              <p:cNvSpPr/>
              <p:nvPr/>
            </p:nvSpPr>
            <p:spPr>
              <a:xfrm>
                <a:off x="6004573" y="3025235"/>
                <a:ext cx="5873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733" h="38957" extrusionOk="0">
                    <a:moveTo>
                      <a:pt x="0" y="11049"/>
                    </a:moveTo>
                    <a:lnTo>
                      <a:pt x="48659" y="38957"/>
                    </a:lnTo>
                    <a:lnTo>
                      <a:pt x="58733" y="31623"/>
                    </a:lnTo>
                    <a:cubicBezTo>
                      <a:pt x="58733" y="31623"/>
                      <a:pt x="52556" y="24575"/>
                      <a:pt x="52081" y="23908"/>
                    </a:cubicBezTo>
                    <a:cubicBezTo>
                      <a:pt x="47699" y="18869"/>
                      <a:pt x="42567" y="14526"/>
                      <a:pt x="36875" y="11049"/>
                    </a:cubicBezTo>
                    <a:cubicBezTo>
                      <a:pt x="33168" y="10382"/>
                      <a:pt x="9979" y="0"/>
                      <a:pt x="997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27"/>
              <p:cNvSpPr/>
              <p:nvPr/>
            </p:nvSpPr>
            <p:spPr>
              <a:xfrm>
                <a:off x="6058745" y="299408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27"/>
              <p:cNvSpPr/>
              <p:nvPr/>
            </p:nvSpPr>
            <p:spPr>
              <a:xfrm>
                <a:off x="5936526" y="2989040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27"/>
              <p:cNvSpPr/>
              <p:nvPr/>
            </p:nvSpPr>
            <p:spPr>
              <a:xfrm>
                <a:off x="5937476" y="3046571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907"/>
                    </a:moveTo>
                    <a:cubicBezTo>
                      <a:pt x="0" y="17907"/>
                      <a:pt x="0" y="0"/>
                      <a:pt x="0" y="0"/>
                    </a:cubicBezTo>
                    <a:lnTo>
                      <a:pt x="30222" y="0"/>
                    </a:lnTo>
                    <a:lnTo>
                      <a:pt x="22999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27"/>
              <p:cNvSpPr/>
              <p:nvPr/>
            </p:nvSpPr>
            <p:spPr>
              <a:xfrm>
                <a:off x="5936526" y="2971514"/>
                <a:ext cx="294948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948" h="185546" extrusionOk="0">
                    <a:moveTo>
                      <a:pt x="149495" y="29908"/>
                    </a:moveTo>
                    <a:cubicBezTo>
                      <a:pt x="145608" y="29899"/>
                      <a:pt x="141730" y="30223"/>
                      <a:pt x="137900" y="30861"/>
                    </a:cubicBezTo>
                    <a:cubicBezTo>
                      <a:pt x="132768" y="31623"/>
                      <a:pt x="126876" y="32671"/>
                      <a:pt x="120413" y="34004"/>
                    </a:cubicBezTo>
                    <a:cubicBezTo>
                      <a:pt x="113950" y="35338"/>
                      <a:pt x="107298" y="37052"/>
                      <a:pt x="100360" y="39148"/>
                    </a:cubicBezTo>
                    <a:cubicBezTo>
                      <a:pt x="93565" y="41196"/>
                      <a:pt x="86922" y="43748"/>
                      <a:pt x="80497" y="46768"/>
                    </a:cubicBezTo>
                    <a:lnTo>
                      <a:pt x="131342" y="76105"/>
                    </a:lnTo>
                    <a:lnTo>
                      <a:pt x="140846" y="72866"/>
                    </a:lnTo>
                    <a:cubicBezTo>
                      <a:pt x="153771" y="68580"/>
                      <a:pt x="165936" y="64960"/>
                      <a:pt x="177341" y="61913"/>
                    </a:cubicBezTo>
                    <a:cubicBezTo>
                      <a:pt x="188137" y="59065"/>
                      <a:pt x="199180" y="57255"/>
                      <a:pt x="210319" y="56483"/>
                    </a:cubicBezTo>
                    <a:cubicBezTo>
                      <a:pt x="220440" y="55874"/>
                      <a:pt x="230600" y="56579"/>
                      <a:pt x="240541" y="58579"/>
                    </a:cubicBezTo>
                    <a:cubicBezTo>
                      <a:pt x="250586" y="60751"/>
                      <a:pt x="260214" y="64551"/>
                      <a:pt x="269052" y="69818"/>
                    </a:cubicBezTo>
                    <a:cubicBezTo>
                      <a:pt x="277853" y="74219"/>
                      <a:pt x="285399" y="80772"/>
                      <a:pt x="291006" y="88868"/>
                    </a:cubicBezTo>
                    <a:cubicBezTo>
                      <a:pt x="294693" y="94802"/>
                      <a:pt x="295853" y="101975"/>
                      <a:pt x="294237" y="108775"/>
                    </a:cubicBezTo>
                    <a:cubicBezTo>
                      <a:pt x="292004" y="116243"/>
                      <a:pt x="287879" y="123006"/>
                      <a:pt x="282262" y="128397"/>
                    </a:cubicBezTo>
                    <a:cubicBezTo>
                      <a:pt x="275363" y="135484"/>
                      <a:pt x="267646" y="141722"/>
                      <a:pt x="259263" y="146971"/>
                    </a:cubicBezTo>
                    <a:lnTo>
                      <a:pt x="291576" y="166021"/>
                    </a:lnTo>
                    <a:lnTo>
                      <a:pt x="273994" y="176213"/>
                    </a:lnTo>
                    <a:lnTo>
                      <a:pt x="241396" y="157163"/>
                    </a:lnTo>
                    <a:cubicBezTo>
                      <a:pt x="225857" y="164802"/>
                      <a:pt x="209635" y="170926"/>
                      <a:pt x="192927" y="175450"/>
                    </a:cubicBezTo>
                    <a:cubicBezTo>
                      <a:pt x="175421" y="180365"/>
                      <a:pt x="157516" y="183747"/>
                      <a:pt x="139421" y="185547"/>
                    </a:cubicBezTo>
                    <a:lnTo>
                      <a:pt x="122409" y="154876"/>
                    </a:lnTo>
                    <a:cubicBezTo>
                      <a:pt x="127180" y="154800"/>
                      <a:pt x="131932" y="154448"/>
                      <a:pt x="136664" y="153829"/>
                    </a:cubicBezTo>
                    <a:cubicBezTo>
                      <a:pt x="143032" y="153067"/>
                      <a:pt x="150160" y="151829"/>
                      <a:pt x="157953" y="150114"/>
                    </a:cubicBezTo>
                    <a:cubicBezTo>
                      <a:pt x="165746" y="148400"/>
                      <a:pt x="174014" y="146304"/>
                      <a:pt x="182758" y="143828"/>
                    </a:cubicBezTo>
                    <a:cubicBezTo>
                      <a:pt x="191254" y="141275"/>
                      <a:pt x="199542" y="138093"/>
                      <a:pt x="207563" y="134303"/>
                    </a:cubicBezTo>
                    <a:lnTo>
                      <a:pt x="156907" y="105061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72"/>
                      <a:pt x="78596" y="123063"/>
                    </a:cubicBezTo>
                    <a:cubicBezTo>
                      <a:pt x="69748" y="123425"/>
                      <a:pt x="60900" y="122587"/>
                      <a:pt x="52271" y="120587"/>
                    </a:cubicBezTo>
                    <a:cubicBezTo>
                      <a:pt x="43736" y="118643"/>
                      <a:pt x="35535" y="115434"/>
                      <a:pt x="27941" y="111062"/>
                    </a:cubicBezTo>
                    <a:cubicBezTo>
                      <a:pt x="19616" y="106651"/>
                      <a:pt x="12374" y="100432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92" y="4286"/>
                      <a:pt x="119871" y="1638"/>
                      <a:pt x="134574" y="0"/>
                    </a:cubicBezTo>
                    <a:close/>
                    <a:moveTo>
                      <a:pt x="63200" y="83249"/>
                    </a:moveTo>
                    <a:cubicBezTo>
                      <a:pt x="69862" y="87125"/>
                      <a:pt x="77579" y="88792"/>
                      <a:pt x="85249" y="88011"/>
                    </a:cubicBezTo>
                    <a:cubicBezTo>
                      <a:pt x="95532" y="86830"/>
                      <a:pt x="105663" y="84563"/>
                      <a:pt x="115471" y="81248"/>
                    </a:cubicBezTo>
                    <a:lnTo>
                      <a:pt x="67952" y="53721"/>
                    </a:lnTo>
                    <a:cubicBezTo>
                      <a:pt x="50180" y="65151"/>
                      <a:pt x="48849" y="74962"/>
                      <a:pt x="63200" y="83249"/>
                    </a:cubicBezTo>
                    <a:close/>
                    <a:moveTo>
                      <a:pt x="229992" y="97250"/>
                    </a:moveTo>
                    <a:cubicBezTo>
                      <a:pt x="222759" y="93231"/>
                      <a:pt x="214405" y="91726"/>
                      <a:pt x="206232" y="92964"/>
                    </a:cubicBezTo>
                    <a:cubicBezTo>
                      <a:pt x="194980" y="94421"/>
                      <a:pt x="183879" y="96879"/>
                      <a:pt x="173064" y="100298"/>
                    </a:cubicBezTo>
                    <a:lnTo>
                      <a:pt x="220583" y="127635"/>
                    </a:lnTo>
                    <a:cubicBezTo>
                      <a:pt x="240541" y="115253"/>
                      <a:pt x="243677" y="105127"/>
                      <a:pt x="229992" y="9725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0" name="Google Shape;1420;p27"/>
            <p:cNvGrpSpPr/>
            <p:nvPr/>
          </p:nvGrpSpPr>
          <p:grpSpPr>
            <a:xfrm>
              <a:off x="3799020" y="4220685"/>
              <a:ext cx="883852" cy="621125"/>
              <a:chOff x="5608645" y="4962810"/>
              <a:chExt cx="883852" cy="621125"/>
            </a:xfrm>
          </p:grpSpPr>
          <p:sp>
            <p:nvSpPr>
              <p:cNvPr id="1421" name="Google Shape;1421;p27"/>
              <p:cNvSpPr/>
              <p:nvPr/>
            </p:nvSpPr>
            <p:spPr>
              <a:xfrm>
                <a:off x="5608645" y="507244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27"/>
              <p:cNvSpPr/>
              <p:nvPr/>
            </p:nvSpPr>
            <p:spPr>
              <a:xfrm>
                <a:off x="5608835" y="5215508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27"/>
              <p:cNvSpPr/>
              <p:nvPr/>
            </p:nvSpPr>
            <p:spPr>
              <a:xfrm>
                <a:off x="6425971" y="521855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27"/>
              <p:cNvSpPr/>
              <p:nvPr/>
            </p:nvSpPr>
            <p:spPr>
              <a:xfrm>
                <a:off x="5608645" y="4962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27"/>
              <p:cNvSpPr/>
              <p:nvPr/>
            </p:nvSpPr>
            <p:spPr>
              <a:xfrm>
                <a:off x="5734818" y="5032438"/>
                <a:ext cx="632517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154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094" y="92012"/>
                      <a:pt x="636792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27"/>
              <p:cNvSpPr/>
              <p:nvPr/>
            </p:nvSpPr>
            <p:spPr>
              <a:xfrm>
                <a:off x="5735426" y="5054346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27"/>
              <p:cNvSpPr/>
              <p:nvPr/>
            </p:nvSpPr>
            <p:spPr>
              <a:xfrm>
                <a:off x="5896325" y="5137308"/>
                <a:ext cx="29503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4784" extrusionOk="0">
                    <a:moveTo>
                      <a:pt x="149590" y="29242"/>
                    </a:moveTo>
                    <a:cubicBezTo>
                      <a:pt x="145702" y="29232"/>
                      <a:pt x="141825" y="29556"/>
                      <a:pt x="137995" y="30194"/>
                    </a:cubicBezTo>
                    <a:cubicBezTo>
                      <a:pt x="132863" y="30956"/>
                      <a:pt x="126971" y="32004"/>
                      <a:pt x="120603" y="33338"/>
                    </a:cubicBezTo>
                    <a:cubicBezTo>
                      <a:pt x="11423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941" y="72295"/>
                    </a:lnTo>
                    <a:cubicBezTo>
                      <a:pt x="153866" y="68008"/>
                      <a:pt x="166031" y="64294"/>
                      <a:pt x="177531" y="61341"/>
                    </a:cubicBezTo>
                    <a:cubicBezTo>
                      <a:pt x="188279" y="58398"/>
                      <a:pt x="199294" y="56579"/>
                      <a:pt x="210414" y="55912"/>
                    </a:cubicBezTo>
                    <a:cubicBezTo>
                      <a:pt x="220535" y="55226"/>
                      <a:pt x="230695" y="55893"/>
                      <a:pt x="240636" y="57912"/>
                    </a:cubicBezTo>
                    <a:cubicBezTo>
                      <a:pt x="250691" y="60122"/>
                      <a:pt x="260318" y="63951"/>
                      <a:pt x="269147" y="69247"/>
                    </a:cubicBezTo>
                    <a:cubicBezTo>
                      <a:pt x="277948" y="73647"/>
                      <a:pt x="285503" y="80200"/>
                      <a:pt x="291101" y="88297"/>
                    </a:cubicBezTo>
                    <a:cubicBezTo>
                      <a:pt x="294779" y="94240"/>
                      <a:pt x="295938" y="101403"/>
                      <a:pt x="294332" y="108204"/>
                    </a:cubicBezTo>
                    <a:cubicBezTo>
                      <a:pt x="292118" y="115681"/>
                      <a:pt x="287993" y="122444"/>
                      <a:pt x="282357" y="127825"/>
                    </a:cubicBezTo>
                    <a:cubicBezTo>
                      <a:pt x="275382" y="134855"/>
                      <a:pt x="267598" y="141027"/>
                      <a:pt x="259168" y="146209"/>
                    </a:cubicBezTo>
                    <a:lnTo>
                      <a:pt x="291481" y="165259"/>
                    </a:lnTo>
                    <a:lnTo>
                      <a:pt x="273899" y="175450"/>
                    </a:lnTo>
                    <a:lnTo>
                      <a:pt x="241301" y="156400"/>
                    </a:lnTo>
                    <a:cubicBezTo>
                      <a:pt x="225772" y="164068"/>
                      <a:pt x="209539" y="170231"/>
                      <a:pt x="192832" y="174784"/>
                    </a:cubicBezTo>
                    <a:cubicBezTo>
                      <a:pt x="175307" y="179622"/>
                      <a:pt x="157411" y="182966"/>
                      <a:pt x="139325" y="184785"/>
                    </a:cubicBezTo>
                    <a:lnTo>
                      <a:pt x="122314" y="154210"/>
                    </a:lnTo>
                    <a:cubicBezTo>
                      <a:pt x="127085" y="154086"/>
                      <a:pt x="131846" y="153705"/>
                      <a:pt x="136569" y="153067"/>
                    </a:cubicBezTo>
                    <a:cubicBezTo>
                      <a:pt x="143726" y="152257"/>
                      <a:pt x="150834" y="151047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59" y="140513"/>
                      <a:pt x="199446" y="137331"/>
                      <a:pt x="207468" y="133540"/>
                    </a:cubicBezTo>
                    <a:lnTo>
                      <a:pt x="156907" y="104584"/>
                    </a:lnTo>
                    <a:lnTo>
                      <a:pt x="150255" y="106871"/>
                    </a:lnTo>
                    <a:lnTo>
                      <a:pt x="143412" y="108966"/>
                    </a:lnTo>
                    <a:cubicBezTo>
                      <a:pt x="130677" y="113157"/>
                      <a:pt x="118987" y="116491"/>
                      <a:pt x="108438" y="118491"/>
                    </a:cubicBezTo>
                    <a:cubicBezTo>
                      <a:pt x="98640" y="120767"/>
                      <a:pt x="88651" y="122111"/>
                      <a:pt x="78596" y="122491"/>
                    </a:cubicBezTo>
                    <a:cubicBezTo>
                      <a:pt x="69805" y="122968"/>
                      <a:pt x="60986" y="122291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27" y="85935"/>
                      <a:pt x="105758" y="83629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0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867" y="104489"/>
                      <a:pt x="230087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27"/>
              <p:cNvSpPr/>
              <p:nvPr/>
            </p:nvSpPr>
            <p:spPr>
              <a:xfrm>
                <a:off x="6018639" y="5274373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27"/>
              <p:cNvSpPr/>
              <p:nvPr/>
            </p:nvSpPr>
            <p:spPr>
              <a:xfrm>
                <a:off x="6145799" y="528523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27"/>
              <p:cNvSpPr/>
              <p:nvPr/>
            </p:nvSpPr>
            <p:spPr>
              <a:xfrm>
                <a:off x="6159865" y="5221985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27"/>
              <p:cNvSpPr/>
              <p:nvPr/>
            </p:nvSpPr>
            <p:spPr>
              <a:xfrm>
                <a:off x="6061026" y="5228653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27"/>
              <p:cNvSpPr/>
              <p:nvPr/>
            </p:nvSpPr>
            <p:spPr>
              <a:xfrm>
                <a:off x="5964467" y="5173217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27"/>
              <p:cNvSpPr/>
              <p:nvPr/>
            </p:nvSpPr>
            <p:spPr>
              <a:xfrm>
                <a:off x="6018639" y="514207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27"/>
              <p:cNvSpPr/>
              <p:nvPr/>
            </p:nvSpPr>
            <p:spPr>
              <a:xfrm>
                <a:off x="5896420" y="5137023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27"/>
              <p:cNvSpPr/>
              <p:nvPr/>
            </p:nvSpPr>
            <p:spPr>
              <a:xfrm>
                <a:off x="5897465" y="5194553"/>
                <a:ext cx="29841" cy="29908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29908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5621"/>
                    </a:lnTo>
                    <a:lnTo>
                      <a:pt x="9694" y="2990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27"/>
              <p:cNvSpPr/>
              <p:nvPr/>
            </p:nvSpPr>
            <p:spPr>
              <a:xfrm>
                <a:off x="5896325" y="5119687"/>
                <a:ext cx="29504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547" extrusionOk="0">
                    <a:moveTo>
                      <a:pt x="149590" y="29718"/>
                    </a:moveTo>
                    <a:cubicBezTo>
                      <a:pt x="145702" y="29708"/>
                      <a:pt x="141825" y="30032"/>
                      <a:pt x="137995" y="30671"/>
                    </a:cubicBezTo>
                    <a:cubicBezTo>
                      <a:pt x="132863" y="31432"/>
                      <a:pt x="126971" y="32480"/>
                      <a:pt x="120603" y="33814"/>
                    </a:cubicBezTo>
                    <a:cubicBezTo>
                      <a:pt x="114235" y="35147"/>
                      <a:pt x="107393" y="36862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5914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722"/>
                    </a:cubicBezTo>
                    <a:cubicBezTo>
                      <a:pt x="188298" y="58874"/>
                      <a:pt x="199304" y="5705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672" y="60598"/>
                      <a:pt x="260299" y="64398"/>
                      <a:pt x="269147" y="69628"/>
                    </a:cubicBezTo>
                    <a:cubicBezTo>
                      <a:pt x="277948" y="74028"/>
                      <a:pt x="285494" y="80581"/>
                      <a:pt x="291101" y="88678"/>
                    </a:cubicBezTo>
                    <a:cubicBezTo>
                      <a:pt x="294788" y="94612"/>
                      <a:pt x="295948" y="101784"/>
                      <a:pt x="294332" y="108585"/>
                    </a:cubicBezTo>
                    <a:cubicBezTo>
                      <a:pt x="292156" y="116186"/>
                      <a:pt x="288031" y="123082"/>
                      <a:pt x="282357" y="128588"/>
                    </a:cubicBezTo>
                    <a:cubicBezTo>
                      <a:pt x="275410" y="135617"/>
                      <a:pt x="267617" y="141761"/>
                      <a:pt x="259168" y="146876"/>
                    </a:cubicBezTo>
                    <a:lnTo>
                      <a:pt x="291481" y="165926"/>
                    </a:lnTo>
                    <a:lnTo>
                      <a:pt x="273899" y="176213"/>
                    </a:lnTo>
                    <a:lnTo>
                      <a:pt x="241301" y="157163"/>
                    </a:lnTo>
                    <a:cubicBezTo>
                      <a:pt x="225762" y="164802"/>
                      <a:pt x="209539" y="170926"/>
                      <a:pt x="192832" y="175451"/>
                    </a:cubicBezTo>
                    <a:cubicBezTo>
                      <a:pt x="175326" y="180365"/>
                      <a:pt x="157421" y="183747"/>
                      <a:pt x="139325" y="185547"/>
                    </a:cubicBezTo>
                    <a:lnTo>
                      <a:pt x="122314" y="154972"/>
                    </a:lnTo>
                    <a:cubicBezTo>
                      <a:pt x="127085" y="154848"/>
                      <a:pt x="131846" y="154467"/>
                      <a:pt x="136569" y="153829"/>
                    </a:cubicBezTo>
                    <a:cubicBezTo>
                      <a:pt x="142937" y="153067"/>
                      <a:pt x="150065" y="151924"/>
                      <a:pt x="157858" y="150209"/>
                    </a:cubicBezTo>
                    <a:cubicBezTo>
                      <a:pt x="165651" y="148495"/>
                      <a:pt x="174014" y="146304"/>
                      <a:pt x="182663" y="143828"/>
                    </a:cubicBezTo>
                    <a:cubicBezTo>
                      <a:pt x="191169" y="141313"/>
                      <a:pt x="199465" y="138132"/>
                      <a:pt x="207468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320"/>
                      <a:pt x="60967" y="122520"/>
                      <a:pt x="52366" y="120587"/>
                    </a:cubicBezTo>
                    <a:cubicBezTo>
                      <a:pt x="43803" y="118615"/>
                      <a:pt x="35582" y="115405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4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058"/>
                    </a:moveTo>
                    <a:cubicBezTo>
                      <a:pt x="69957" y="86935"/>
                      <a:pt x="77674" y="88602"/>
                      <a:pt x="85344" y="87821"/>
                    </a:cubicBezTo>
                    <a:cubicBezTo>
                      <a:pt x="95627" y="86639"/>
                      <a:pt x="105758" y="84372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44" y="74866"/>
                      <a:pt x="63295" y="83058"/>
                    </a:cubicBezTo>
                    <a:close/>
                    <a:moveTo>
                      <a:pt x="230087" y="97060"/>
                    </a:moveTo>
                    <a:cubicBezTo>
                      <a:pt x="222854" y="93040"/>
                      <a:pt x="214500" y="91535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541" y="115062"/>
                      <a:pt x="243867" y="104965"/>
                      <a:pt x="230087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7" name="Google Shape;1437;p27"/>
            <p:cNvGrpSpPr/>
            <p:nvPr/>
          </p:nvGrpSpPr>
          <p:grpSpPr>
            <a:xfrm>
              <a:off x="3799020" y="4077239"/>
              <a:ext cx="883852" cy="621125"/>
              <a:chOff x="5608645" y="4819364"/>
              <a:chExt cx="883852" cy="621125"/>
            </a:xfrm>
          </p:grpSpPr>
          <p:sp>
            <p:nvSpPr>
              <p:cNvPr id="1438" name="Google Shape;1438;p27"/>
              <p:cNvSpPr/>
              <p:nvPr/>
            </p:nvSpPr>
            <p:spPr>
              <a:xfrm>
                <a:off x="5608645" y="492899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27"/>
              <p:cNvSpPr/>
              <p:nvPr/>
            </p:nvSpPr>
            <p:spPr>
              <a:xfrm>
                <a:off x="5608835" y="507206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27"/>
              <p:cNvSpPr/>
              <p:nvPr/>
            </p:nvSpPr>
            <p:spPr>
              <a:xfrm>
                <a:off x="6425971" y="507511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27"/>
              <p:cNvSpPr/>
              <p:nvPr/>
            </p:nvSpPr>
            <p:spPr>
              <a:xfrm>
                <a:off x="5608645" y="48193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27"/>
              <p:cNvSpPr/>
              <p:nvPr/>
            </p:nvSpPr>
            <p:spPr>
              <a:xfrm>
                <a:off x="5734818" y="4888968"/>
                <a:ext cx="632517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154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094" y="92607"/>
                      <a:pt x="636792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27"/>
              <p:cNvSpPr/>
              <p:nvPr/>
            </p:nvSpPr>
            <p:spPr>
              <a:xfrm>
                <a:off x="5735426" y="491089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27"/>
              <p:cNvSpPr/>
              <p:nvPr/>
            </p:nvSpPr>
            <p:spPr>
              <a:xfrm>
                <a:off x="5896325" y="4993385"/>
                <a:ext cx="295037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5261" extrusionOk="0">
                    <a:moveTo>
                      <a:pt x="149590" y="29718"/>
                    </a:moveTo>
                    <a:cubicBezTo>
                      <a:pt x="145702" y="29709"/>
                      <a:pt x="141825" y="30032"/>
                      <a:pt x="137995" y="30671"/>
                    </a:cubicBezTo>
                    <a:cubicBezTo>
                      <a:pt x="132863" y="31433"/>
                      <a:pt x="126971" y="32480"/>
                      <a:pt x="120603" y="33814"/>
                    </a:cubicBezTo>
                    <a:cubicBezTo>
                      <a:pt x="114235" y="35147"/>
                      <a:pt x="107393" y="36957"/>
                      <a:pt x="100455" y="39053"/>
                    </a:cubicBezTo>
                    <a:cubicBezTo>
                      <a:pt x="93660" y="41072"/>
                      <a:pt x="87017" y="43587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770"/>
                      <a:pt x="177531" y="61817"/>
                    </a:cubicBezTo>
                    <a:cubicBezTo>
                      <a:pt x="188279" y="58874"/>
                      <a:pt x="199294" y="57055"/>
                      <a:pt x="210414" y="56388"/>
                    </a:cubicBezTo>
                    <a:cubicBezTo>
                      <a:pt x="220535" y="55702"/>
                      <a:pt x="230695" y="56369"/>
                      <a:pt x="240636" y="58388"/>
                    </a:cubicBezTo>
                    <a:cubicBezTo>
                      <a:pt x="250691" y="60598"/>
                      <a:pt x="260318" y="64427"/>
                      <a:pt x="269147" y="69723"/>
                    </a:cubicBezTo>
                    <a:cubicBezTo>
                      <a:pt x="277948" y="74124"/>
                      <a:pt x="285503" y="80677"/>
                      <a:pt x="291101" y="88773"/>
                    </a:cubicBezTo>
                    <a:cubicBezTo>
                      <a:pt x="294779" y="94717"/>
                      <a:pt x="295938" y="101880"/>
                      <a:pt x="294332" y="108680"/>
                    </a:cubicBezTo>
                    <a:cubicBezTo>
                      <a:pt x="292118" y="116157"/>
                      <a:pt x="287993" y="122920"/>
                      <a:pt x="282357" y="128302"/>
                    </a:cubicBezTo>
                    <a:cubicBezTo>
                      <a:pt x="275382" y="135331"/>
                      <a:pt x="267598" y="141504"/>
                      <a:pt x="259168" y="146685"/>
                    </a:cubicBezTo>
                    <a:lnTo>
                      <a:pt x="291481" y="165735"/>
                    </a:lnTo>
                    <a:lnTo>
                      <a:pt x="273899" y="175927"/>
                    </a:lnTo>
                    <a:lnTo>
                      <a:pt x="241301" y="156877"/>
                    </a:lnTo>
                    <a:cubicBezTo>
                      <a:pt x="225772" y="164545"/>
                      <a:pt x="209539" y="170707"/>
                      <a:pt x="192832" y="175260"/>
                    </a:cubicBezTo>
                    <a:cubicBezTo>
                      <a:pt x="175307" y="180099"/>
                      <a:pt x="157411" y="183442"/>
                      <a:pt x="139325" y="185261"/>
                    </a:cubicBezTo>
                    <a:lnTo>
                      <a:pt x="122314" y="154686"/>
                    </a:lnTo>
                    <a:cubicBezTo>
                      <a:pt x="127085" y="154562"/>
                      <a:pt x="131846" y="154181"/>
                      <a:pt x="136569" y="153543"/>
                    </a:cubicBezTo>
                    <a:cubicBezTo>
                      <a:pt x="143726" y="152733"/>
                      <a:pt x="150834" y="151524"/>
                      <a:pt x="157858" y="149924"/>
                    </a:cubicBezTo>
                    <a:cubicBezTo>
                      <a:pt x="165651" y="148209"/>
                      <a:pt x="174014" y="146113"/>
                      <a:pt x="182663" y="143542"/>
                    </a:cubicBezTo>
                    <a:cubicBezTo>
                      <a:pt x="191159" y="140989"/>
                      <a:pt x="199446" y="137808"/>
                      <a:pt x="207468" y="13401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282"/>
                      <a:pt x="60967" y="122454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3439"/>
                    </a:moveTo>
                    <a:cubicBezTo>
                      <a:pt x="69976" y="87278"/>
                      <a:pt x="77684" y="88945"/>
                      <a:pt x="85344" y="88202"/>
                    </a:cubicBezTo>
                    <a:cubicBezTo>
                      <a:pt x="95627" y="86982"/>
                      <a:pt x="105758" y="84677"/>
                      <a:pt x="115566" y="81344"/>
                    </a:cubicBezTo>
                    <a:lnTo>
                      <a:pt x="68047" y="53816"/>
                    </a:lnTo>
                    <a:cubicBezTo>
                      <a:pt x="50560" y="64961"/>
                      <a:pt x="48944" y="74867"/>
                      <a:pt x="63295" y="83439"/>
                    </a:cubicBezTo>
                    <a:close/>
                    <a:moveTo>
                      <a:pt x="230087" y="97346"/>
                    </a:moveTo>
                    <a:cubicBezTo>
                      <a:pt x="222845" y="93364"/>
                      <a:pt x="214500" y="91859"/>
                      <a:pt x="206327" y="93059"/>
                    </a:cubicBezTo>
                    <a:cubicBezTo>
                      <a:pt x="195084" y="94564"/>
                      <a:pt x="183993" y="97022"/>
                      <a:pt x="173159" y="100394"/>
                    </a:cubicBezTo>
                    <a:lnTo>
                      <a:pt x="220678" y="127730"/>
                    </a:lnTo>
                    <a:cubicBezTo>
                      <a:pt x="240541" y="115157"/>
                      <a:pt x="243867" y="104966"/>
                      <a:pt x="230087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27"/>
              <p:cNvSpPr/>
              <p:nvPr/>
            </p:nvSpPr>
            <p:spPr>
              <a:xfrm>
                <a:off x="6018639" y="5130926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27"/>
              <p:cNvSpPr/>
              <p:nvPr/>
            </p:nvSpPr>
            <p:spPr>
              <a:xfrm>
                <a:off x="6145799" y="514178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27"/>
              <p:cNvSpPr/>
              <p:nvPr/>
            </p:nvSpPr>
            <p:spPr>
              <a:xfrm>
                <a:off x="6159865" y="5078539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27"/>
              <p:cNvSpPr/>
              <p:nvPr/>
            </p:nvSpPr>
            <p:spPr>
              <a:xfrm>
                <a:off x="6061026" y="5084921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27"/>
              <p:cNvSpPr/>
              <p:nvPr/>
            </p:nvSpPr>
            <p:spPr>
              <a:xfrm>
                <a:off x="5964467" y="502977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27"/>
              <p:cNvSpPr/>
              <p:nvPr/>
            </p:nvSpPr>
            <p:spPr>
              <a:xfrm>
                <a:off x="6018639" y="499862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27"/>
              <p:cNvSpPr/>
              <p:nvPr/>
            </p:nvSpPr>
            <p:spPr>
              <a:xfrm>
                <a:off x="5896420" y="4993576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27"/>
              <p:cNvSpPr/>
              <p:nvPr/>
            </p:nvSpPr>
            <p:spPr>
              <a:xfrm>
                <a:off x="5897465" y="5051107"/>
                <a:ext cx="29841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6193"/>
                    </a:lnTo>
                    <a:lnTo>
                      <a:pt x="9694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27"/>
              <p:cNvSpPr/>
              <p:nvPr/>
            </p:nvSpPr>
            <p:spPr>
              <a:xfrm>
                <a:off x="5896325" y="4976145"/>
                <a:ext cx="295043" cy="185166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166" extrusionOk="0">
                    <a:moveTo>
                      <a:pt x="149590" y="29813"/>
                    </a:moveTo>
                    <a:cubicBezTo>
                      <a:pt x="145702" y="29804"/>
                      <a:pt x="141825" y="30128"/>
                      <a:pt x="137995" y="30766"/>
                    </a:cubicBezTo>
                    <a:cubicBezTo>
                      <a:pt x="132863" y="31528"/>
                      <a:pt x="126971" y="32576"/>
                      <a:pt x="120603" y="33909"/>
                    </a:cubicBezTo>
                    <a:cubicBezTo>
                      <a:pt x="114235" y="35243"/>
                      <a:pt x="107393" y="36957"/>
                      <a:pt x="100455" y="39053"/>
                    </a:cubicBezTo>
                    <a:cubicBezTo>
                      <a:pt x="93660" y="41100"/>
                      <a:pt x="87017" y="43653"/>
                      <a:pt x="80592" y="46672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865"/>
                      <a:pt x="177531" y="61817"/>
                    </a:cubicBezTo>
                    <a:cubicBezTo>
                      <a:pt x="188298" y="58969"/>
                      <a:pt x="199304" y="57150"/>
                      <a:pt x="210414" y="56388"/>
                    </a:cubicBezTo>
                    <a:cubicBezTo>
                      <a:pt x="220535" y="55779"/>
                      <a:pt x="230695" y="56483"/>
                      <a:pt x="240636" y="58484"/>
                    </a:cubicBezTo>
                    <a:cubicBezTo>
                      <a:pt x="250672" y="60693"/>
                      <a:pt x="260299" y="64494"/>
                      <a:pt x="269147" y="69723"/>
                    </a:cubicBezTo>
                    <a:cubicBezTo>
                      <a:pt x="277948" y="74124"/>
                      <a:pt x="285494" y="80677"/>
                      <a:pt x="291101" y="88773"/>
                    </a:cubicBezTo>
                    <a:cubicBezTo>
                      <a:pt x="294788" y="94707"/>
                      <a:pt x="295948" y="101880"/>
                      <a:pt x="294332" y="108680"/>
                    </a:cubicBezTo>
                    <a:cubicBezTo>
                      <a:pt x="292099" y="116148"/>
                      <a:pt x="287974" y="122911"/>
                      <a:pt x="282357" y="128302"/>
                    </a:cubicBezTo>
                    <a:cubicBezTo>
                      <a:pt x="275410" y="135331"/>
                      <a:pt x="267617" y="141475"/>
                      <a:pt x="259168" y="146590"/>
                    </a:cubicBezTo>
                    <a:lnTo>
                      <a:pt x="291481" y="165640"/>
                    </a:lnTo>
                    <a:lnTo>
                      <a:pt x="273899" y="175832"/>
                    </a:lnTo>
                    <a:lnTo>
                      <a:pt x="241301" y="156782"/>
                    </a:lnTo>
                    <a:cubicBezTo>
                      <a:pt x="225762" y="164420"/>
                      <a:pt x="209539" y="170545"/>
                      <a:pt x="192832" y="175070"/>
                    </a:cubicBezTo>
                    <a:cubicBezTo>
                      <a:pt x="175326" y="179984"/>
                      <a:pt x="157421" y="183366"/>
                      <a:pt x="139325" y="185166"/>
                    </a:cubicBezTo>
                    <a:lnTo>
                      <a:pt x="122314" y="154591"/>
                    </a:lnTo>
                    <a:cubicBezTo>
                      <a:pt x="127085" y="154467"/>
                      <a:pt x="131846" y="154086"/>
                      <a:pt x="136569" y="153448"/>
                    </a:cubicBezTo>
                    <a:cubicBezTo>
                      <a:pt x="142937" y="152686"/>
                      <a:pt x="150065" y="151447"/>
                      <a:pt x="157858" y="149828"/>
                    </a:cubicBezTo>
                    <a:cubicBezTo>
                      <a:pt x="165651" y="148209"/>
                      <a:pt x="174014" y="145923"/>
                      <a:pt x="182663" y="143446"/>
                    </a:cubicBezTo>
                    <a:cubicBezTo>
                      <a:pt x="191159" y="140894"/>
                      <a:pt x="199446" y="137713"/>
                      <a:pt x="207468" y="133921"/>
                    </a:cubicBezTo>
                    <a:lnTo>
                      <a:pt x="156907" y="105156"/>
                    </a:lnTo>
                    <a:lnTo>
                      <a:pt x="150255" y="107442"/>
                    </a:lnTo>
                    <a:lnTo>
                      <a:pt x="143412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82"/>
                      <a:pt x="78596" y="123063"/>
                    </a:cubicBezTo>
                    <a:cubicBezTo>
                      <a:pt x="69777" y="123425"/>
                      <a:pt x="60957" y="122596"/>
                      <a:pt x="52366" y="120587"/>
                    </a:cubicBezTo>
                    <a:cubicBezTo>
                      <a:pt x="43793" y="118663"/>
                      <a:pt x="35554" y="115453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4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153"/>
                    </a:moveTo>
                    <a:cubicBezTo>
                      <a:pt x="69957" y="87030"/>
                      <a:pt x="77674" y="88697"/>
                      <a:pt x="85344" y="87916"/>
                    </a:cubicBezTo>
                    <a:cubicBezTo>
                      <a:pt x="95627" y="86735"/>
                      <a:pt x="105758" y="84468"/>
                      <a:pt x="115566" y="81153"/>
                    </a:cubicBezTo>
                    <a:lnTo>
                      <a:pt x="68047" y="53626"/>
                    </a:lnTo>
                    <a:cubicBezTo>
                      <a:pt x="50560" y="65056"/>
                      <a:pt x="48944" y="74962"/>
                      <a:pt x="63295" y="83153"/>
                    </a:cubicBezTo>
                    <a:close/>
                    <a:moveTo>
                      <a:pt x="230087" y="97155"/>
                    </a:moveTo>
                    <a:cubicBezTo>
                      <a:pt x="222854" y="93136"/>
                      <a:pt x="214500" y="91630"/>
                      <a:pt x="206327" y="92869"/>
                    </a:cubicBezTo>
                    <a:cubicBezTo>
                      <a:pt x="195075" y="94326"/>
                      <a:pt x="183974" y="96784"/>
                      <a:pt x="173159" y="100203"/>
                    </a:cubicBezTo>
                    <a:lnTo>
                      <a:pt x="220678" y="127540"/>
                    </a:lnTo>
                    <a:cubicBezTo>
                      <a:pt x="240541" y="115157"/>
                      <a:pt x="243867" y="105061"/>
                      <a:pt x="230087" y="9715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4" name="Google Shape;1454;p27"/>
            <p:cNvGrpSpPr/>
            <p:nvPr/>
          </p:nvGrpSpPr>
          <p:grpSpPr>
            <a:xfrm>
              <a:off x="3827627" y="3914647"/>
              <a:ext cx="883852" cy="621125"/>
              <a:chOff x="5637252" y="4656772"/>
              <a:chExt cx="883852" cy="621125"/>
            </a:xfrm>
          </p:grpSpPr>
          <p:sp>
            <p:nvSpPr>
              <p:cNvPr id="1455" name="Google Shape;1455;p27"/>
              <p:cNvSpPr/>
              <p:nvPr/>
            </p:nvSpPr>
            <p:spPr>
              <a:xfrm>
                <a:off x="5637252" y="476640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7"/>
              <p:cNvSpPr/>
              <p:nvPr/>
            </p:nvSpPr>
            <p:spPr>
              <a:xfrm>
                <a:off x="5637442" y="4909470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7"/>
              <p:cNvSpPr/>
              <p:nvPr/>
            </p:nvSpPr>
            <p:spPr>
              <a:xfrm>
                <a:off x="6454577" y="4912518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7"/>
              <p:cNvSpPr/>
              <p:nvPr/>
            </p:nvSpPr>
            <p:spPr>
              <a:xfrm>
                <a:off x="5637252" y="465677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7"/>
              <p:cNvSpPr/>
              <p:nvPr/>
            </p:nvSpPr>
            <p:spPr>
              <a:xfrm>
                <a:off x="5763347" y="4726400"/>
                <a:ext cx="632534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34" h="366093" extrusionOk="0">
                    <a:moveTo>
                      <a:pt x="632021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380" y="-17907"/>
                      <a:pt x="540025" y="53721"/>
                    </a:cubicBezTo>
                    <a:cubicBezTo>
                      <a:pt x="606171" y="92107"/>
                      <a:pt x="636963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7"/>
              <p:cNvSpPr/>
              <p:nvPr/>
            </p:nvSpPr>
            <p:spPr>
              <a:xfrm>
                <a:off x="5763937" y="4748307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791" y="-17907"/>
                      <a:pt x="539435" y="53721"/>
                    </a:cubicBezTo>
                    <a:cubicBezTo>
                      <a:pt x="595983" y="86677"/>
                      <a:pt x="62658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7"/>
              <p:cNvSpPr/>
              <p:nvPr/>
            </p:nvSpPr>
            <p:spPr>
              <a:xfrm>
                <a:off x="5925121" y="4831270"/>
                <a:ext cx="29522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222" h="184784" extrusionOk="0">
                    <a:moveTo>
                      <a:pt x="149495" y="29337"/>
                    </a:moveTo>
                    <a:cubicBezTo>
                      <a:pt x="145608" y="29280"/>
                      <a:pt x="141730" y="29566"/>
                      <a:pt x="137900" y="30194"/>
                    </a:cubicBezTo>
                    <a:cubicBezTo>
                      <a:pt x="132673" y="30956"/>
                      <a:pt x="126875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576"/>
                    </a:cubicBezTo>
                    <a:cubicBezTo>
                      <a:pt x="93470" y="40595"/>
                      <a:pt x="86827" y="43110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89" y="58407"/>
                      <a:pt x="199104" y="56588"/>
                      <a:pt x="210224" y="55912"/>
                    </a:cubicBezTo>
                    <a:cubicBezTo>
                      <a:pt x="220345" y="55226"/>
                      <a:pt x="230505" y="55893"/>
                      <a:pt x="240446" y="57912"/>
                    </a:cubicBezTo>
                    <a:cubicBezTo>
                      <a:pt x="250653" y="60122"/>
                      <a:pt x="260432" y="63941"/>
                      <a:pt x="269432" y="69247"/>
                    </a:cubicBezTo>
                    <a:cubicBezTo>
                      <a:pt x="278214" y="73638"/>
                      <a:pt x="285731" y="80191"/>
                      <a:pt x="291291" y="88297"/>
                    </a:cubicBezTo>
                    <a:cubicBezTo>
                      <a:pt x="294959" y="94240"/>
                      <a:pt x="296119" y="101403"/>
                      <a:pt x="294522" y="108204"/>
                    </a:cubicBezTo>
                    <a:cubicBezTo>
                      <a:pt x="292346" y="115672"/>
                      <a:pt x="288250" y="122444"/>
                      <a:pt x="282643" y="127826"/>
                    </a:cubicBezTo>
                    <a:cubicBezTo>
                      <a:pt x="275638" y="134855"/>
                      <a:pt x="267817" y="141027"/>
                      <a:pt x="259358" y="146209"/>
                    </a:cubicBezTo>
                    <a:lnTo>
                      <a:pt x="291671" y="165259"/>
                    </a:lnTo>
                    <a:lnTo>
                      <a:pt x="274089" y="175451"/>
                    </a:lnTo>
                    <a:lnTo>
                      <a:pt x="241491" y="156401"/>
                    </a:lnTo>
                    <a:cubicBezTo>
                      <a:pt x="225962" y="164068"/>
                      <a:pt x="209729" y="170231"/>
                      <a:pt x="193022" y="174784"/>
                    </a:cubicBezTo>
                    <a:cubicBezTo>
                      <a:pt x="175535" y="179622"/>
                      <a:pt x="157668" y="182966"/>
                      <a:pt x="139611" y="184785"/>
                    </a:cubicBezTo>
                    <a:lnTo>
                      <a:pt x="122504" y="154210"/>
                    </a:lnTo>
                    <a:cubicBezTo>
                      <a:pt x="127275" y="154086"/>
                      <a:pt x="132036" y="153705"/>
                      <a:pt x="136759" y="153067"/>
                    </a:cubicBezTo>
                    <a:cubicBezTo>
                      <a:pt x="143916" y="152257"/>
                      <a:pt x="151025" y="151047"/>
                      <a:pt x="158048" y="149447"/>
                    </a:cubicBezTo>
                    <a:cubicBezTo>
                      <a:pt x="165936" y="147733"/>
                      <a:pt x="174204" y="145637"/>
                      <a:pt x="182853" y="143065"/>
                    </a:cubicBezTo>
                    <a:cubicBezTo>
                      <a:pt x="191368" y="140494"/>
                      <a:pt x="199694" y="137312"/>
                      <a:pt x="207753" y="133540"/>
                    </a:cubicBezTo>
                    <a:lnTo>
                      <a:pt x="156622" y="104585"/>
                    </a:lnTo>
                    <a:lnTo>
                      <a:pt x="149970" y="106871"/>
                    </a:lnTo>
                    <a:lnTo>
                      <a:pt x="143127" y="108966"/>
                    </a:lnTo>
                    <a:cubicBezTo>
                      <a:pt x="130392" y="113157"/>
                      <a:pt x="118702" y="116491"/>
                      <a:pt x="108153" y="118491"/>
                    </a:cubicBezTo>
                    <a:cubicBezTo>
                      <a:pt x="98355" y="120767"/>
                      <a:pt x="88366" y="122111"/>
                      <a:pt x="78311" y="122491"/>
                    </a:cubicBezTo>
                    <a:cubicBezTo>
                      <a:pt x="69501" y="122806"/>
                      <a:pt x="60682" y="121977"/>
                      <a:pt x="52081" y="120015"/>
                    </a:cubicBezTo>
                    <a:cubicBezTo>
                      <a:pt x="43508" y="118072"/>
                      <a:pt x="35278" y="114862"/>
                      <a:pt x="27656" y="110490"/>
                    </a:cubicBezTo>
                    <a:cubicBezTo>
                      <a:pt x="19350" y="106137"/>
                      <a:pt x="12136" y="99946"/>
                      <a:pt x="6558" y="92393"/>
                    </a:cubicBezTo>
                    <a:cubicBezTo>
                      <a:pt x="2423" y="86687"/>
                      <a:pt x="371" y="79724"/>
                      <a:pt x="760" y="72676"/>
                    </a:cubicBezTo>
                    <a:cubicBezTo>
                      <a:pt x="1606" y="65437"/>
                      <a:pt x="4514" y="58598"/>
                      <a:pt x="9124" y="52959"/>
                    </a:cubicBezTo>
                    <a:cubicBezTo>
                      <a:pt x="14968" y="45577"/>
                      <a:pt x="21925" y="39148"/>
                      <a:pt x="29747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677"/>
                    </a:moveTo>
                    <a:cubicBezTo>
                      <a:pt x="69786" y="86516"/>
                      <a:pt x="77494" y="88182"/>
                      <a:pt x="85154" y="87439"/>
                    </a:cubicBezTo>
                    <a:cubicBezTo>
                      <a:pt x="95447" y="86278"/>
                      <a:pt x="105587" y="83972"/>
                      <a:pt x="115376" y="80581"/>
                    </a:cubicBezTo>
                    <a:lnTo>
                      <a:pt x="67857" y="53054"/>
                    </a:lnTo>
                    <a:cubicBezTo>
                      <a:pt x="50370" y="64579"/>
                      <a:pt x="48849" y="74104"/>
                      <a:pt x="63105" y="82677"/>
                    </a:cubicBezTo>
                    <a:close/>
                    <a:moveTo>
                      <a:pt x="229992" y="96583"/>
                    </a:moveTo>
                    <a:cubicBezTo>
                      <a:pt x="222693" y="92659"/>
                      <a:pt x="214339" y="91164"/>
                      <a:pt x="206137" y="92297"/>
                    </a:cubicBezTo>
                    <a:cubicBezTo>
                      <a:pt x="194894" y="93802"/>
                      <a:pt x="183803" y="96260"/>
                      <a:pt x="172969" y="99631"/>
                    </a:cubicBezTo>
                    <a:lnTo>
                      <a:pt x="220488" y="126968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7"/>
              <p:cNvSpPr/>
              <p:nvPr/>
            </p:nvSpPr>
            <p:spPr>
              <a:xfrm>
                <a:off x="6047245" y="49683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7"/>
              <p:cNvSpPr/>
              <p:nvPr/>
            </p:nvSpPr>
            <p:spPr>
              <a:xfrm>
                <a:off x="6174406" y="4979193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7"/>
              <p:cNvSpPr/>
              <p:nvPr/>
            </p:nvSpPr>
            <p:spPr>
              <a:xfrm>
                <a:off x="6188566" y="4915947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7"/>
              <p:cNvSpPr/>
              <p:nvPr/>
            </p:nvSpPr>
            <p:spPr>
              <a:xfrm>
                <a:off x="6089632" y="4922329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764"/>
                    </a:cubicBezTo>
                    <a:cubicBezTo>
                      <a:pt x="15681" y="2000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7"/>
              <p:cNvSpPr/>
              <p:nvPr/>
            </p:nvSpPr>
            <p:spPr>
              <a:xfrm>
                <a:off x="5993073" y="4867179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891" y="23908"/>
                    </a:cubicBezTo>
                    <a:cubicBezTo>
                      <a:pt x="47529" y="18878"/>
                      <a:pt x="42396" y="14564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27"/>
              <p:cNvSpPr/>
              <p:nvPr/>
            </p:nvSpPr>
            <p:spPr>
              <a:xfrm>
                <a:off x="6047245" y="4836033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4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621"/>
                    </a:lnTo>
                    <a:lnTo>
                      <a:pt x="27371" y="2457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27"/>
              <p:cNvSpPr/>
              <p:nvPr/>
            </p:nvSpPr>
            <p:spPr>
              <a:xfrm>
                <a:off x="5925121" y="483098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27"/>
              <p:cNvSpPr/>
              <p:nvPr/>
            </p:nvSpPr>
            <p:spPr>
              <a:xfrm>
                <a:off x="5926072" y="4888610"/>
                <a:ext cx="29841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27"/>
              <p:cNvSpPr/>
              <p:nvPr/>
            </p:nvSpPr>
            <p:spPr>
              <a:xfrm>
                <a:off x="5924931" y="4813649"/>
                <a:ext cx="295418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418" h="185261" extrusionOk="0">
                    <a:moveTo>
                      <a:pt x="149685" y="29718"/>
                    </a:moveTo>
                    <a:cubicBezTo>
                      <a:pt x="145798" y="29709"/>
                      <a:pt x="141920" y="30023"/>
                      <a:pt x="138090" y="30671"/>
                    </a:cubicBezTo>
                    <a:cubicBezTo>
                      <a:pt x="132863" y="31433"/>
                      <a:pt x="127066" y="32480"/>
                      <a:pt x="120603" y="33814"/>
                    </a:cubicBezTo>
                    <a:cubicBezTo>
                      <a:pt x="114140" y="35147"/>
                      <a:pt x="107393" y="36957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817"/>
                    </a:cubicBezTo>
                    <a:cubicBezTo>
                      <a:pt x="188280" y="58903"/>
                      <a:pt x="199294" y="5704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852" y="60541"/>
                      <a:pt x="260651" y="64370"/>
                      <a:pt x="269622" y="69723"/>
                    </a:cubicBezTo>
                    <a:cubicBezTo>
                      <a:pt x="278423" y="74086"/>
                      <a:pt x="285950" y="80639"/>
                      <a:pt x="291481" y="88773"/>
                    </a:cubicBezTo>
                    <a:cubicBezTo>
                      <a:pt x="295159" y="94717"/>
                      <a:pt x="296319" y="101880"/>
                      <a:pt x="294712" y="108680"/>
                    </a:cubicBezTo>
                    <a:cubicBezTo>
                      <a:pt x="292517" y="116138"/>
                      <a:pt x="288421" y="122901"/>
                      <a:pt x="282833" y="128302"/>
                    </a:cubicBezTo>
                    <a:cubicBezTo>
                      <a:pt x="275828" y="135331"/>
                      <a:pt x="268007" y="141504"/>
                      <a:pt x="259548" y="146685"/>
                    </a:cubicBezTo>
                    <a:lnTo>
                      <a:pt x="291861" y="165735"/>
                    </a:lnTo>
                    <a:lnTo>
                      <a:pt x="274279" y="175927"/>
                    </a:lnTo>
                    <a:lnTo>
                      <a:pt x="241681" y="156877"/>
                    </a:lnTo>
                    <a:cubicBezTo>
                      <a:pt x="226133" y="164506"/>
                      <a:pt x="209901" y="170659"/>
                      <a:pt x="193212" y="175260"/>
                    </a:cubicBezTo>
                    <a:cubicBezTo>
                      <a:pt x="175725" y="180099"/>
                      <a:pt x="157858" y="183442"/>
                      <a:pt x="139801" y="185261"/>
                    </a:cubicBezTo>
                    <a:lnTo>
                      <a:pt x="122694" y="154686"/>
                    </a:lnTo>
                    <a:cubicBezTo>
                      <a:pt x="127465" y="154562"/>
                      <a:pt x="132226" y="154181"/>
                      <a:pt x="136950" y="153543"/>
                    </a:cubicBezTo>
                    <a:cubicBezTo>
                      <a:pt x="143317" y="152781"/>
                      <a:pt x="150445" y="151638"/>
                      <a:pt x="158238" y="149923"/>
                    </a:cubicBezTo>
                    <a:cubicBezTo>
                      <a:pt x="166031" y="148209"/>
                      <a:pt x="174395" y="146113"/>
                      <a:pt x="183043" y="143542"/>
                    </a:cubicBezTo>
                    <a:cubicBezTo>
                      <a:pt x="191558" y="140970"/>
                      <a:pt x="199884" y="137789"/>
                      <a:pt x="207943" y="134017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35"/>
                      <a:pt x="60881" y="122406"/>
                      <a:pt x="52271" y="120491"/>
                    </a:cubicBezTo>
                    <a:cubicBezTo>
                      <a:pt x="43717" y="118510"/>
                      <a:pt x="35487" y="115300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13" y="87097"/>
                      <a:pt x="570" y="80163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47" y="16993"/>
                      <a:pt x="75774" y="11621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95" y="83153"/>
                    </a:moveTo>
                    <a:cubicBezTo>
                      <a:pt x="69967" y="87001"/>
                      <a:pt x="77684" y="88640"/>
                      <a:pt x="85344" y="87821"/>
                    </a:cubicBezTo>
                    <a:cubicBezTo>
                      <a:pt x="95637" y="86696"/>
                      <a:pt x="105777" y="84430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73" y="74838"/>
                      <a:pt x="63295" y="83153"/>
                    </a:cubicBezTo>
                    <a:close/>
                    <a:moveTo>
                      <a:pt x="230182" y="97060"/>
                    </a:moveTo>
                    <a:cubicBezTo>
                      <a:pt x="222902" y="93098"/>
                      <a:pt x="214529" y="91592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636" y="115157"/>
                      <a:pt x="243867" y="104966"/>
                      <a:pt x="230182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1" name="Google Shape;1471;p27"/>
            <p:cNvGrpSpPr/>
            <p:nvPr/>
          </p:nvGrpSpPr>
          <p:grpSpPr>
            <a:xfrm>
              <a:off x="3818123" y="3752055"/>
              <a:ext cx="883852" cy="621125"/>
              <a:chOff x="5627748" y="4494180"/>
              <a:chExt cx="883852" cy="621125"/>
            </a:xfrm>
          </p:grpSpPr>
          <p:sp>
            <p:nvSpPr>
              <p:cNvPr id="1472" name="Google Shape;1472;p27"/>
              <p:cNvSpPr/>
              <p:nvPr/>
            </p:nvSpPr>
            <p:spPr>
              <a:xfrm>
                <a:off x="5627748" y="460381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27"/>
              <p:cNvSpPr/>
              <p:nvPr/>
            </p:nvSpPr>
            <p:spPr>
              <a:xfrm>
                <a:off x="5627938" y="4746878"/>
                <a:ext cx="87244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245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27"/>
              <p:cNvSpPr/>
              <p:nvPr/>
            </p:nvSpPr>
            <p:spPr>
              <a:xfrm>
                <a:off x="6445074" y="4749926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27"/>
              <p:cNvSpPr/>
              <p:nvPr/>
            </p:nvSpPr>
            <p:spPr>
              <a:xfrm>
                <a:off x="5627748" y="449418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27"/>
              <p:cNvSpPr/>
              <p:nvPr/>
            </p:nvSpPr>
            <p:spPr>
              <a:xfrm>
                <a:off x="5753825" y="4563879"/>
                <a:ext cx="632535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535" h="366022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2"/>
                      <a:pt x="216059" y="383882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189" y="92131"/>
                      <a:pt x="636887" y="143566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27"/>
              <p:cNvSpPr/>
              <p:nvPr/>
            </p:nvSpPr>
            <p:spPr>
              <a:xfrm>
                <a:off x="5754433" y="4585787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8992"/>
                      <a:pt x="34974" y="86415"/>
                      <a:pt x="91902" y="53649"/>
                    </a:cubicBezTo>
                    <a:cubicBezTo>
                      <a:pt x="215451" y="-17883"/>
                      <a:pt x="415791" y="-17883"/>
                      <a:pt x="539340" y="53649"/>
                    </a:cubicBezTo>
                    <a:cubicBezTo>
                      <a:pt x="595983" y="86606"/>
                      <a:pt x="62658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27"/>
              <p:cNvSpPr/>
              <p:nvPr/>
            </p:nvSpPr>
            <p:spPr>
              <a:xfrm>
                <a:off x="5915333" y="4668297"/>
                <a:ext cx="294899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261" extrusionOk="0">
                    <a:moveTo>
                      <a:pt x="149685" y="29718"/>
                    </a:moveTo>
                    <a:cubicBezTo>
                      <a:pt x="145807" y="29718"/>
                      <a:pt x="141929" y="30004"/>
                      <a:pt x="138090" y="30575"/>
                    </a:cubicBezTo>
                    <a:cubicBezTo>
                      <a:pt x="132958" y="31337"/>
                      <a:pt x="127066" y="32385"/>
                      <a:pt x="120603" y="33719"/>
                    </a:cubicBezTo>
                    <a:cubicBezTo>
                      <a:pt x="114140" y="35052"/>
                      <a:pt x="107488" y="36862"/>
                      <a:pt x="100550" y="38958"/>
                    </a:cubicBezTo>
                    <a:cubicBezTo>
                      <a:pt x="93821" y="41015"/>
                      <a:pt x="87245" y="43567"/>
                      <a:pt x="80877" y="46577"/>
                    </a:cubicBezTo>
                    <a:lnTo>
                      <a:pt x="131722" y="76010"/>
                    </a:lnTo>
                    <a:lnTo>
                      <a:pt x="140751" y="72771"/>
                    </a:lnTo>
                    <a:cubicBezTo>
                      <a:pt x="153771" y="68485"/>
                      <a:pt x="165936" y="64866"/>
                      <a:pt x="177341" y="61817"/>
                    </a:cubicBezTo>
                    <a:cubicBezTo>
                      <a:pt x="188099" y="58931"/>
                      <a:pt x="199114" y="57122"/>
                      <a:pt x="210224" y="56388"/>
                    </a:cubicBezTo>
                    <a:cubicBezTo>
                      <a:pt x="220374" y="55693"/>
                      <a:pt x="230571" y="56369"/>
                      <a:pt x="240541" y="58388"/>
                    </a:cubicBezTo>
                    <a:cubicBezTo>
                      <a:pt x="250586" y="60636"/>
                      <a:pt x="260204" y="64465"/>
                      <a:pt x="269052" y="69723"/>
                    </a:cubicBezTo>
                    <a:cubicBezTo>
                      <a:pt x="277853" y="74086"/>
                      <a:pt x="285380" y="80639"/>
                      <a:pt x="290911" y="88773"/>
                    </a:cubicBezTo>
                    <a:cubicBezTo>
                      <a:pt x="294665" y="94679"/>
                      <a:pt x="295834" y="101880"/>
                      <a:pt x="294142" y="108680"/>
                    </a:cubicBezTo>
                    <a:cubicBezTo>
                      <a:pt x="292032" y="116177"/>
                      <a:pt x="287927" y="122958"/>
                      <a:pt x="282262" y="128302"/>
                    </a:cubicBezTo>
                    <a:cubicBezTo>
                      <a:pt x="275287" y="135331"/>
                      <a:pt x="267503" y="141504"/>
                      <a:pt x="259073" y="146685"/>
                    </a:cubicBezTo>
                    <a:lnTo>
                      <a:pt x="291386" y="165735"/>
                    </a:lnTo>
                    <a:lnTo>
                      <a:pt x="273804" y="175927"/>
                    </a:lnTo>
                    <a:lnTo>
                      <a:pt x="241206" y="156877"/>
                    </a:lnTo>
                    <a:cubicBezTo>
                      <a:pt x="225696" y="164592"/>
                      <a:pt x="209454" y="170745"/>
                      <a:pt x="192737" y="175260"/>
                    </a:cubicBezTo>
                    <a:cubicBezTo>
                      <a:pt x="175212" y="180099"/>
                      <a:pt x="157316" y="183442"/>
                      <a:pt x="139230" y="185261"/>
                    </a:cubicBezTo>
                    <a:lnTo>
                      <a:pt x="122219" y="154686"/>
                    </a:lnTo>
                    <a:cubicBezTo>
                      <a:pt x="125355" y="154686"/>
                      <a:pt x="130107" y="154686"/>
                      <a:pt x="136474" y="153638"/>
                    </a:cubicBezTo>
                    <a:cubicBezTo>
                      <a:pt x="142842" y="152591"/>
                      <a:pt x="149875" y="151638"/>
                      <a:pt x="157763" y="149924"/>
                    </a:cubicBezTo>
                    <a:cubicBezTo>
                      <a:pt x="165651" y="148209"/>
                      <a:pt x="173824" y="146114"/>
                      <a:pt x="182568" y="143542"/>
                    </a:cubicBezTo>
                    <a:cubicBezTo>
                      <a:pt x="191074" y="141037"/>
                      <a:pt x="199370" y="137846"/>
                      <a:pt x="207373" y="134017"/>
                    </a:cubicBezTo>
                    <a:lnTo>
                      <a:pt x="156907" y="104966"/>
                    </a:lnTo>
                    <a:lnTo>
                      <a:pt x="150255" y="107252"/>
                    </a:lnTo>
                    <a:lnTo>
                      <a:pt x="143317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82"/>
                      <a:pt x="60900" y="122454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35" y="106528"/>
                      <a:pt x="12402" y="100317"/>
                      <a:pt x="6748" y="92774"/>
                    </a:cubicBezTo>
                    <a:cubicBezTo>
                      <a:pt x="2689" y="87068"/>
                      <a:pt x="684" y="80153"/>
                      <a:pt x="1045" y="73152"/>
                    </a:cubicBezTo>
                    <a:cubicBezTo>
                      <a:pt x="1815" y="65865"/>
                      <a:pt x="4723" y="5896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5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058"/>
                    </a:moveTo>
                    <a:cubicBezTo>
                      <a:pt x="70071" y="86897"/>
                      <a:pt x="77779" y="88563"/>
                      <a:pt x="85439" y="87821"/>
                    </a:cubicBezTo>
                    <a:cubicBezTo>
                      <a:pt x="95722" y="86639"/>
                      <a:pt x="105853" y="84372"/>
                      <a:pt x="115661" y="81058"/>
                    </a:cubicBezTo>
                    <a:lnTo>
                      <a:pt x="68142" y="53435"/>
                    </a:lnTo>
                    <a:cubicBezTo>
                      <a:pt x="50655" y="64961"/>
                      <a:pt x="49039" y="75152"/>
                      <a:pt x="63390" y="83058"/>
                    </a:cubicBezTo>
                    <a:close/>
                    <a:moveTo>
                      <a:pt x="230182" y="96965"/>
                    </a:moveTo>
                    <a:cubicBezTo>
                      <a:pt x="222930" y="93021"/>
                      <a:pt x="214586" y="91545"/>
                      <a:pt x="206422" y="92774"/>
                    </a:cubicBezTo>
                    <a:cubicBezTo>
                      <a:pt x="195170" y="94193"/>
                      <a:pt x="184069" y="96622"/>
                      <a:pt x="173254" y="100013"/>
                    </a:cubicBezTo>
                    <a:lnTo>
                      <a:pt x="220773" y="127445"/>
                    </a:lnTo>
                    <a:cubicBezTo>
                      <a:pt x="240636" y="115062"/>
                      <a:pt x="243867" y="104966"/>
                      <a:pt x="230182" y="969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27"/>
              <p:cNvSpPr/>
              <p:nvPr/>
            </p:nvSpPr>
            <p:spPr>
              <a:xfrm>
                <a:off x="6037741" y="480574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27"/>
              <p:cNvSpPr/>
              <p:nvPr/>
            </p:nvSpPr>
            <p:spPr>
              <a:xfrm>
                <a:off x="6164902" y="4816601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27"/>
              <p:cNvSpPr/>
              <p:nvPr/>
            </p:nvSpPr>
            <p:spPr>
              <a:xfrm>
                <a:off x="6178968" y="475335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27"/>
              <p:cNvSpPr/>
              <p:nvPr/>
            </p:nvSpPr>
            <p:spPr>
              <a:xfrm>
                <a:off x="6080128" y="4759737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27"/>
              <p:cNvSpPr/>
              <p:nvPr/>
            </p:nvSpPr>
            <p:spPr>
              <a:xfrm>
                <a:off x="5983570" y="4704588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6" y="18878"/>
                      <a:pt x="42796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27"/>
              <p:cNvSpPr/>
              <p:nvPr/>
            </p:nvSpPr>
            <p:spPr>
              <a:xfrm>
                <a:off x="6037741" y="467344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1" y="19717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27"/>
              <p:cNvSpPr/>
              <p:nvPr/>
            </p:nvSpPr>
            <p:spPr>
              <a:xfrm>
                <a:off x="5915523" y="4668392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27"/>
              <p:cNvSpPr/>
              <p:nvPr/>
            </p:nvSpPr>
            <p:spPr>
              <a:xfrm>
                <a:off x="5916473" y="4725638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27"/>
              <p:cNvSpPr/>
              <p:nvPr/>
            </p:nvSpPr>
            <p:spPr>
              <a:xfrm>
                <a:off x="5915428" y="4651533"/>
                <a:ext cx="294626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626" h="184784" extrusionOk="0">
                    <a:moveTo>
                      <a:pt x="149590" y="29242"/>
                    </a:moveTo>
                    <a:cubicBezTo>
                      <a:pt x="145702" y="29232"/>
                      <a:pt x="141825" y="29546"/>
                      <a:pt x="137995" y="30194"/>
                    </a:cubicBezTo>
                    <a:cubicBezTo>
                      <a:pt x="132863" y="30956"/>
                      <a:pt x="126971" y="32004"/>
                      <a:pt x="120508" y="33338"/>
                    </a:cubicBezTo>
                    <a:cubicBezTo>
                      <a:pt x="11404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466" y="72295"/>
                    </a:lnTo>
                    <a:cubicBezTo>
                      <a:pt x="153486" y="68008"/>
                      <a:pt x="165651" y="64294"/>
                      <a:pt x="177056" y="61341"/>
                    </a:cubicBezTo>
                    <a:cubicBezTo>
                      <a:pt x="187804" y="58417"/>
                      <a:pt x="198819" y="56597"/>
                      <a:pt x="209939" y="55912"/>
                    </a:cubicBezTo>
                    <a:cubicBezTo>
                      <a:pt x="220089" y="55216"/>
                      <a:pt x="230286" y="55893"/>
                      <a:pt x="240256" y="57912"/>
                    </a:cubicBezTo>
                    <a:cubicBezTo>
                      <a:pt x="250311" y="60122"/>
                      <a:pt x="259938" y="63951"/>
                      <a:pt x="268767" y="69247"/>
                    </a:cubicBezTo>
                    <a:cubicBezTo>
                      <a:pt x="277568" y="73609"/>
                      <a:pt x="285095" y="80162"/>
                      <a:pt x="290626" y="88297"/>
                    </a:cubicBezTo>
                    <a:cubicBezTo>
                      <a:pt x="294399" y="94202"/>
                      <a:pt x="295568" y="101403"/>
                      <a:pt x="293857" y="108204"/>
                    </a:cubicBezTo>
                    <a:cubicBezTo>
                      <a:pt x="291719" y="115691"/>
                      <a:pt x="287613" y="122472"/>
                      <a:pt x="281977" y="127825"/>
                    </a:cubicBezTo>
                    <a:cubicBezTo>
                      <a:pt x="275002" y="134855"/>
                      <a:pt x="267218" y="141027"/>
                      <a:pt x="258788" y="146209"/>
                    </a:cubicBezTo>
                    <a:lnTo>
                      <a:pt x="291101" y="165259"/>
                    </a:lnTo>
                    <a:lnTo>
                      <a:pt x="273519" y="175450"/>
                    </a:lnTo>
                    <a:lnTo>
                      <a:pt x="240921" y="156400"/>
                    </a:lnTo>
                    <a:cubicBezTo>
                      <a:pt x="225392" y="164068"/>
                      <a:pt x="209159" y="170231"/>
                      <a:pt x="192452" y="174784"/>
                    </a:cubicBezTo>
                    <a:cubicBezTo>
                      <a:pt x="174927" y="179622"/>
                      <a:pt x="157031" y="182966"/>
                      <a:pt x="138945" y="184785"/>
                    </a:cubicBezTo>
                    <a:lnTo>
                      <a:pt x="121934" y="154210"/>
                    </a:lnTo>
                    <a:cubicBezTo>
                      <a:pt x="126704" y="154086"/>
                      <a:pt x="131466" y="153705"/>
                      <a:pt x="136189" y="153067"/>
                    </a:cubicBezTo>
                    <a:cubicBezTo>
                      <a:pt x="143346" y="152248"/>
                      <a:pt x="150454" y="151038"/>
                      <a:pt x="157478" y="149447"/>
                    </a:cubicBezTo>
                    <a:cubicBezTo>
                      <a:pt x="165271" y="147733"/>
                      <a:pt x="173539" y="145637"/>
                      <a:pt x="182283" y="143065"/>
                    </a:cubicBezTo>
                    <a:cubicBezTo>
                      <a:pt x="190779" y="140513"/>
                      <a:pt x="199066" y="137331"/>
                      <a:pt x="207087" y="133540"/>
                    </a:cubicBezTo>
                    <a:lnTo>
                      <a:pt x="156812" y="104584"/>
                    </a:lnTo>
                    <a:lnTo>
                      <a:pt x="150160" y="106871"/>
                    </a:lnTo>
                    <a:lnTo>
                      <a:pt x="143222" y="108966"/>
                    </a:lnTo>
                    <a:cubicBezTo>
                      <a:pt x="130582" y="113157"/>
                      <a:pt x="118892" y="116491"/>
                      <a:pt x="108343" y="118491"/>
                    </a:cubicBezTo>
                    <a:cubicBezTo>
                      <a:pt x="98545" y="120767"/>
                      <a:pt x="88556" y="122101"/>
                      <a:pt x="78501" y="122491"/>
                    </a:cubicBezTo>
                    <a:cubicBezTo>
                      <a:pt x="69710" y="122949"/>
                      <a:pt x="60891" y="122282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37" y="85973"/>
                      <a:pt x="105768" y="83677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1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772" y="104489"/>
                      <a:pt x="230087" y="96583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8" name="Google Shape;1488;p27"/>
            <p:cNvGrpSpPr/>
            <p:nvPr/>
          </p:nvGrpSpPr>
          <p:grpSpPr>
            <a:xfrm>
              <a:off x="2205711" y="4330032"/>
              <a:ext cx="883852" cy="621125"/>
              <a:chOff x="4015336" y="5072157"/>
              <a:chExt cx="883852" cy="621125"/>
            </a:xfrm>
          </p:grpSpPr>
          <p:sp>
            <p:nvSpPr>
              <p:cNvPr id="1489" name="Google Shape;1489;p27"/>
              <p:cNvSpPr/>
              <p:nvPr/>
            </p:nvSpPr>
            <p:spPr>
              <a:xfrm>
                <a:off x="4015336" y="518179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27"/>
              <p:cNvSpPr/>
              <p:nvPr/>
            </p:nvSpPr>
            <p:spPr>
              <a:xfrm>
                <a:off x="4015526" y="532485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27"/>
              <p:cNvSpPr/>
              <p:nvPr/>
            </p:nvSpPr>
            <p:spPr>
              <a:xfrm>
                <a:off x="4832661" y="532790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27"/>
              <p:cNvSpPr/>
              <p:nvPr/>
            </p:nvSpPr>
            <p:spPr>
              <a:xfrm>
                <a:off x="4015336" y="507215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27"/>
              <p:cNvSpPr/>
              <p:nvPr/>
            </p:nvSpPr>
            <p:spPr>
              <a:xfrm>
                <a:off x="4141033" y="5141785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173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173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27"/>
              <p:cNvSpPr/>
              <p:nvPr/>
            </p:nvSpPr>
            <p:spPr>
              <a:xfrm>
                <a:off x="4141641" y="516369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8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27"/>
              <p:cNvSpPr/>
              <p:nvPr/>
            </p:nvSpPr>
            <p:spPr>
              <a:xfrm>
                <a:off x="4303110" y="5245703"/>
                <a:ext cx="294907" cy="185737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737" extrusionOk="0">
                    <a:moveTo>
                      <a:pt x="149495" y="30194"/>
                    </a:moveTo>
                    <a:cubicBezTo>
                      <a:pt x="145610" y="30184"/>
                      <a:pt x="141732" y="30509"/>
                      <a:pt x="137900" y="31147"/>
                    </a:cubicBezTo>
                    <a:cubicBezTo>
                      <a:pt x="132768" y="31909"/>
                      <a:pt x="126876" y="32956"/>
                      <a:pt x="120413" y="34290"/>
                    </a:cubicBezTo>
                    <a:cubicBezTo>
                      <a:pt x="113950" y="35623"/>
                      <a:pt x="107298" y="37433"/>
                      <a:pt x="100360" y="39529"/>
                    </a:cubicBezTo>
                    <a:cubicBezTo>
                      <a:pt x="93565" y="41548"/>
                      <a:pt x="86926" y="44062"/>
                      <a:pt x="80497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961"/>
                      <a:pt x="165936" y="65246"/>
                      <a:pt x="177341" y="62293"/>
                    </a:cubicBezTo>
                    <a:cubicBezTo>
                      <a:pt x="188089" y="59369"/>
                      <a:pt x="199107" y="57550"/>
                      <a:pt x="210224" y="56864"/>
                    </a:cubicBezTo>
                    <a:cubicBezTo>
                      <a:pt x="220373" y="56169"/>
                      <a:pt x="230569" y="56845"/>
                      <a:pt x="240541" y="58864"/>
                    </a:cubicBezTo>
                    <a:cubicBezTo>
                      <a:pt x="250594" y="61074"/>
                      <a:pt x="260223" y="64894"/>
                      <a:pt x="269052" y="70199"/>
                    </a:cubicBezTo>
                    <a:cubicBezTo>
                      <a:pt x="277853" y="74600"/>
                      <a:pt x="285403" y="81153"/>
                      <a:pt x="291006" y="89249"/>
                    </a:cubicBezTo>
                    <a:cubicBezTo>
                      <a:pt x="294700" y="95183"/>
                      <a:pt x="295831" y="102365"/>
                      <a:pt x="294142" y="109156"/>
                    </a:cubicBezTo>
                    <a:cubicBezTo>
                      <a:pt x="292005" y="116643"/>
                      <a:pt x="287902" y="123425"/>
                      <a:pt x="282263" y="128778"/>
                    </a:cubicBezTo>
                    <a:cubicBezTo>
                      <a:pt x="275290" y="135807"/>
                      <a:pt x="267506" y="141979"/>
                      <a:pt x="259073" y="147161"/>
                    </a:cubicBezTo>
                    <a:lnTo>
                      <a:pt x="291386" y="166211"/>
                    </a:lnTo>
                    <a:lnTo>
                      <a:pt x="273804" y="176403"/>
                    </a:lnTo>
                    <a:lnTo>
                      <a:pt x="241206" y="157353"/>
                    </a:lnTo>
                    <a:cubicBezTo>
                      <a:pt x="225675" y="165020"/>
                      <a:pt x="209444" y="171183"/>
                      <a:pt x="192737" y="175736"/>
                    </a:cubicBezTo>
                    <a:cubicBezTo>
                      <a:pt x="175214" y="180575"/>
                      <a:pt x="157315" y="183918"/>
                      <a:pt x="139230" y="185738"/>
                    </a:cubicBezTo>
                    <a:lnTo>
                      <a:pt x="122219" y="154972"/>
                    </a:lnTo>
                    <a:cubicBezTo>
                      <a:pt x="126988" y="154848"/>
                      <a:pt x="131746" y="154467"/>
                      <a:pt x="136474" y="153829"/>
                    </a:cubicBezTo>
                    <a:cubicBezTo>
                      <a:pt x="143631" y="153010"/>
                      <a:pt x="150737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7"/>
                    </a:cubicBezTo>
                    <a:cubicBezTo>
                      <a:pt x="191061" y="141275"/>
                      <a:pt x="199352" y="138093"/>
                      <a:pt x="207373" y="134302"/>
                    </a:cubicBezTo>
                    <a:lnTo>
                      <a:pt x="156908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39" y="121244"/>
                      <a:pt x="88648" y="122577"/>
                      <a:pt x="78596" y="122968"/>
                    </a:cubicBezTo>
                    <a:cubicBezTo>
                      <a:pt x="69751" y="123282"/>
                      <a:pt x="60903" y="122453"/>
                      <a:pt x="52271" y="120491"/>
                    </a:cubicBezTo>
                    <a:cubicBezTo>
                      <a:pt x="43734" y="118548"/>
                      <a:pt x="35533" y="115338"/>
                      <a:pt x="27941" y="110966"/>
                    </a:cubicBezTo>
                    <a:cubicBezTo>
                      <a:pt x="19598" y="106585"/>
                      <a:pt x="12352" y="100365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828" y="65865"/>
                      <a:pt x="4737" y="58979"/>
                      <a:pt x="9409" y="53340"/>
                    </a:cubicBezTo>
                    <a:cubicBezTo>
                      <a:pt x="15242" y="45977"/>
                      <a:pt x="22166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59" y="17031"/>
                      <a:pt x="75883" y="11668"/>
                      <a:pt x="90951" y="7906"/>
                    </a:cubicBezTo>
                    <a:cubicBezTo>
                      <a:pt x="105285" y="4229"/>
                      <a:pt x="119863" y="1591"/>
                      <a:pt x="134574" y="0"/>
                    </a:cubicBezTo>
                    <a:close/>
                    <a:moveTo>
                      <a:pt x="63200" y="83629"/>
                    </a:moveTo>
                    <a:cubicBezTo>
                      <a:pt x="69880" y="87468"/>
                      <a:pt x="77584" y="89135"/>
                      <a:pt x="85249" y="88392"/>
                    </a:cubicBezTo>
                    <a:cubicBezTo>
                      <a:pt x="95542" y="87211"/>
                      <a:pt x="105675" y="84915"/>
                      <a:pt x="115471" y="81534"/>
                    </a:cubicBezTo>
                    <a:lnTo>
                      <a:pt x="67952" y="54007"/>
                    </a:lnTo>
                    <a:cubicBezTo>
                      <a:pt x="50465" y="65437"/>
                      <a:pt x="48945" y="75343"/>
                      <a:pt x="63200" y="83629"/>
                    </a:cubicBezTo>
                    <a:close/>
                    <a:moveTo>
                      <a:pt x="229992" y="97822"/>
                    </a:moveTo>
                    <a:cubicBezTo>
                      <a:pt x="222731" y="93888"/>
                      <a:pt x="214405" y="92383"/>
                      <a:pt x="206232" y="93535"/>
                    </a:cubicBezTo>
                    <a:cubicBezTo>
                      <a:pt x="194990" y="95040"/>
                      <a:pt x="183894" y="97498"/>
                      <a:pt x="173064" y="100870"/>
                    </a:cubicBezTo>
                    <a:lnTo>
                      <a:pt x="220583" y="128206"/>
                    </a:lnTo>
                    <a:cubicBezTo>
                      <a:pt x="240446" y="115633"/>
                      <a:pt x="243677" y="105442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27"/>
              <p:cNvSpPr/>
              <p:nvPr/>
            </p:nvSpPr>
            <p:spPr>
              <a:xfrm>
                <a:off x="4425329" y="5383530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27"/>
              <p:cNvSpPr/>
              <p:nvPr/>
            </p:nvSpPr>
            <p:spPr>
              <a:xfrm>
                <a:off x="4552490" y="5394578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27"/>
              <p:cNvSpPr/>
              <p:nvPr/>
            </p:nvSpPr>
            <p:spPr>
              <a:xfrm>
                <a:off x="4566555" y="533133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27"/>
              <p:cNvSpPr/>
              <p:nvPr/>
            </p:nvSpPr>
            <p:spPr>
              <a:xfrm>
                <a:off x="4467716" y="5337714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764"/>
                    </a:cubicBezTo>
                    <a:cubicBezTo>
                      <a:pt x="15681" y="20002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27"/>
              <p:cNvSpPr/>
              <p:nvPr/>
            </p:nvSpPr>
            <p:spPr>
              <a:xfrm>
                <a:off x="4371062" y="5282565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623"/>
                    </a:lnTo>
                    <a:cubicBezTo>
                      <a:pt x="59019" y="31623"/>
                      <a:pt x="52841" y="24574"/>
                      <a:pt x="52366" y="23908"/>
                    </a:cubicBezTo>
                    <a:cubicBezTo>
                      <a:pt x="47978" y="18898"/>
                      <a:pt x="42850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27"/>
              <p:cNvSpPr/>
              <p:nvPr/>
            </p:nvSpPr>
            <p:spPr>
              <a:xfrm>
                <a:off x="4425329" y="525141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27"/>
              <p:cNvSpPr/>
              <p:nvPr/>
            </p:nvSpPr>
            <p:spPr>
              <a:xfrm>
                <a:off x="4303110" y="5246369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27"/>
              <p:cNvSpPr/>
              <p:nvPr/>
            </p:nvSpPr>
            <p:spPr>
              <a:xfrm>
                <a:off x="4304536" y="5303900"/>
                <a:ext cx="29461" cy="30099"/>
              </a:xfrm>
              <a:custGeom>
                <a:avLst/>
                <a:gdLst/>
                <a:ahLst/>
                <a:cxnLst/>
                <a:rect l="l" t="t" r="r" b="b"/>
                <a:pathLst>
                  <a:path w="29461" h="3009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462" y="0"/>
                    </a:lnTo>
                    <a:lnTo>
                      <a:pt x="22144" y="16002"/>
                    </a:lnTo>
                    <a:lnTo>
                      <a:pt x="9504" y="3009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27"/>
              <p:cNvSpPr/>
              <p:nvPr/>
            </p:nvSpPr>
            <p:spPr>
              <a:xfrm>
                <a:off x="4303110" y="5229225"/>
                <a:ext cx="294907" cy="185356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356" extrusionOk="0">
                    <a:moveTo>
                      <a:pt x="149495" y="29528"/>
                    </a:moveTo>
                    <a:cubicBezTo>
                      <a:pt x="145610" y="29518"/>
                      <a:pt x="141732" y="29842"/>
                      <a:pt x="137900" y="30480"/>
                    </a:cubicBezTo>
                    <a:cubicBezTo>
                      <a:pt x="132768" y="31242"/>
                      <a:pt x="126876" y="32290"/>
                      <a:pt x="120413" y="33623"/>
                    </a:cubicBezTo>
                    <a:cubicBezTo>
                      <a:pt x="113950" y="34957"/>
                      <a:pt x="107298" y="36671"/>
                      <a:pt x="100360" y="38767"/>
                    </a:cubicBezTo>
                    <a:cubicBezTo>
                      <a:pt x="93563" y="40815"/>
                      <a:pt x="86924" y="43367"/>
                      <a:pt x="80497" y="46387"/>
                    </a:cubicBezTo>
                    <a:lnTo>
                      <a:pt x="131342" y="76200"/>
                    </a:lnTo>
                    <a:lnTo>
                      <a:pt x="140846" y="73057"/>
                    </a:lnTo>
                    <a:cubicBezTo>
                      <a:pt x="153771" y="68675"/>
                      <a:pt x="165936" y="65056"/>
                      <a:pt x="177341" y="62008"/>
                    </a:cubicBezTo>
                    <a:cubicBezTo>
                      <a:pt x="188108" y="59169"/>
                      <a:pt x="199118" y="57350"/>
                      <a:pt x="210224" y="56579"/>
                    </a:cubicBezTo>
                    <a:cubicBezTo>
                      <a:pt x="220378" y="55969"/>
                      <a:pt x="230568" y="56674"/>
                      <a:pt x="240541" y="58674"/>
                    </a:cubicBezTo>
                    <a:cubicBezTo>
                      <a:pt x="250578" y="60884"/>
                      <a:pt x="260200" y="64684"/>
                      <a:pt x="269052" y="69913"/>
                    </a:cubicBezTo>
                    <a:cubicBezTo>
                      <a:pt x="277850" y="74314"/>
                      <a:pt x="285401" y="80867"/>
                      <a:pt x="291006" y="88963"/>
                    </a:cubicBezTo>
                    <a:cubicBezTo>
                      <a:pt x="294700" y="94898"/>
                      <a:pt x="295831" y="102080"/>
                      <a:pt x="294142" y="108871"/>
                    </a:cubicBezTo>
                    <a:cubicBezTo>
                      <a:pt x="291984" y="116348"/>
                      <a:pt x="287884" y="123120"/>
                      <a:pt x="282263" y="128492"/>
                    </a:cubicBezTo>
                    <a:cubicBezTo>
                      <a:pt x="275312" y="135522"/>
                      <a:pt x="267523" y="141665"/>
                      <a:pt x="259073" y="146780"/>
                    </a:cubicBezTo>
                    <a:lnTo>
                      <a:pt x="291386" y="165830"/>
                    </a:lnTo>
                    <a:lnTo>
                      <a:pt x="273804" y="176022"/>
                    </a:lnTo>
                    <a:lnTo>
                      <a:pt x="241206" y="156972"/>
                    </a:lnTo>
                    <a:cubicBezTo>
                      <a:pt x="225671" y="164611"/>
                      <a:pt x="209441" y="170736"/>
                      <a:pt x="192737" y="175260"/>
                    </a:cubicBezTo>
                    <a:cubicBezTo>
                      <a:pt x="175227" y="180175"/>
                      <a:pt x="157324" y="183556"/>
                      <a:pt x="139230" y="185356"/>
                    </a:cubicBezTo>
                    <a:lnTo>
                      <a:pt x="122219" y="154781"/>
                    </a:lnTo>
                    <a:cubicBezTo>
                      <a:pt x="126988" y="154657"/>
                      <a:pt x="131746" y="154276"/>
                      <a:pt x="136474" y="153638"/>
                    </a:cubicBezTo>
                    <a:cubicBezTo>
                      <a:pt x="142842" y="152876"/>
                      <a:pt x="149875" y="151733"/>
                      <a:pt x="157763" y="150019"/>
                    </a:cubicBezTo>
                    <a:cubicBezTo>
                      <a:pt x="165651" y="148304"/>
                      <a:pt x="173824" y="146113"/>
                      <a:pt x="182568" y="143637"/>
                    </a:cubicBezTo>
                    <a:cubicBezTo>
                      <a:pt x="191076" y="141122"/>
                      <a:pt x="199369" y="137941"/>
                      <a:pt x="207373" y="134112"/>
                    </a:cubicBezTo>
                    <a:lnTo>
                      <a:pt x="156908" y="104775"/>
                    </a:lnTo>
                    <a:lnTo>
                      <a:pt x="150255" y="107061"/>
                    </a:lnTo>
                    <a:lnTo>
                      <a:pt x="143317" y="109156"/>
                    </a:lnTo>
                    <a:cubicBezTo>
                      <a:pt x="130677" y="113347"/>
                      <a:pt x="118987" y="116586"/>
                      <a:pt x="108438" y="118681"/>
                    </a:cubicBezTo>
                    <a:cubicBezTo>
                      <a:pt x="98639" y="120958"/>
                      <a:pt x="88648" y="122291"/>
                      <a:pt x="78596" y="122682"/>
                    </a:cubicBezTo>
                    <a:cubicBezTo>
                      <a:pt x="69756" y="123025"/>
                      <a:pt x="60908" y="122225"/>
                      <a:pt x="52271" y="120301"/>
                    </a:cubicBezTo>
                    <a:cubicBezTo>
                      <a:pt x="43746" y="118310"/>
                      <a:pt x="35552" y="115110"/>
                      <a:pt x="27941" y="110776"/>
                    </a:cubicBezTo>
                    <a:cubicBezTo>
                      <a:pt x="19598" y="106394"/>
                      <a:pt x="12352" y="100174"/>
                      <a:pt x="6748" y="92583"/>
                    </a:cubicBezTo>
                    <a:cubicBezTo>
                      <a:pt x="2686" y="86878"/>
                      <a:pt x="675" y="79962"/>
                      <a:pt x="1045" y="72962"/>
                    </a:cubicBezTo>
                    <a:cubicBezTo>
                      <a:pt x="1811" y="65675"/>
                      <a:pt x="4722" y="58779"/>
                      <a:pt x="9409" y="53149"/>
                    </a:cubicBezTo>
                    <a:cubicBezTo>
                      <a:pt x="15242" y="45787"/>
                      <a:pt x="22166" y="39367"/>
                      <a:pt x="29937" y="34099"/>
                    </a:cubicBezTo>
                    <a:lnTo>
                      <a:pt x="0" y="16764"/>
                    </a:lnTo>
                    <a:lnTo>
                      <a:pt x="17677" y="6572"/>
                    </a:lnTo>
                    <a:lnTo>
                      <a:pt x="47329" y="23717"/>
                    </a:lnTo>
                    <a:cubicBezTo>
                      <a:pt x="61238" y="16764"/>
                      <a:pt x="75867" y="11373"/>
                      <a:pt x="90951" y="7620"/>
                    </a:cubicBezTo>
                    <a:cubicBezTo>
                      <a:pt x="105280" y="4134"/>
                      <a:pt x="119820" y="1591"/>
                      <a:pt x="134479" y="0"/>
                    </a:cubicBezTo>
                    <a:close/>
                    <a:moveTo>
                      <a:pt x="63200" y="82868"/>
                    </a:moveTo>
                    <a:cubicBezTo>
                      <a:pt x="69863" y="86744"/>
                      <a:pt x="77582" y="88420"/>
                      <a:pt x="85249" y="87630"/>
                    </a:cubicBezTo>
                    <a:cubicBezTo>
                      <a:pt x="95532" y="86449"/>
                      <a:pt x="105662" y="84182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945" y="74676"/>
                      <a:pt x="63200" y="82868"/>
                    </a:cubicBezTo>
                    <a:close/>
                    <a:moveTo>
                      <a:pt x="229992" y="96869"/>
                    </a:moveTo>
                    <a:cubicBezTo>
                      <a:pt x="222761" y="92850"/>
                      <a:pt x="214407" y="91345"/>
                      <a:pt x="206232" y="92583"/>
                    </a:cubicBezTo>
                    <a:cubicBezTo>
                      <a:pt x="194982" y="94040"/>
                      <a:pt x="183883" y="96498"/>
                      <a:pt x="173064" y="99917"/>
                    </a:cubicBezTo>
                    <a:lnTo>
                      <a:pt x="220583" y="127254"/>
                    </a:lnTo>
                    <a:cubicBezTo>
                      <a:pt x="240541" y="114871"/>
                      <a:pt x="243677" y="104747"/>
                      <a:pt x="229992" y="9686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5" name="Google Shape;1505;p27"/>
            <p:cNvGrpSpPr/>
            <p:nvPr/>
          </p:nvGrpSpPr>
          <p:grpSpPr>
            <a:xfrm>
              <a:off x="5533746" y="4396707"/>
              <a:ext cx="883852" cy="621030"/>
              <a:chOff x="7343371" y="5138832"/>
              <a:chExt cx="883852" cy="621030"/>
            </a:xfrm>
          </p:grpSpPr>
          <p:sp>
            <p:nvSpPr>
              <p:cNvPr id="1506" name="Google Shape;1506;p27"/>
              <p:cNvSpPr/>
              <p:nvPr/>
            </p:nvSpPr>
            <p:spPr>
              <a:xfrm>
                <a:off x="7343371" y="52483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27"/>
              <p:cNvSpPr/>
              <p:nvPr/>
            </p:nvSpPr>
            <p:spPr>
              <a:xfrm>
                <a:off x="7343561" y="539153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27"/>
              <p:cNvSpPr/>
              <p:nvPr/>
            </p:nvSpPr>
            <p:spPr>
              <a:xfrm>
                <a:off x="8160792" y="5394578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27"/>
              <p:cNvSpPr/>
              <p:nvPr/>
            </p:nvSpPr>
            <p:spPr>
              <a:xfrm>
                <a:off x="7343371" y="51388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27"/>
              <p:cNvSpPr/>
              <p:nvPr/>
            </p:nvSpPr>
            <p:spPr>
              <a:xfrm>
                <a:off x="7469087" y="5208436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27"/>
              <p:cNvSpPr/>
              <p:nvPr/>
            </p:nvSpPr>
            <p:spPr>
              <a:xfrm>
                <a:off x="7469677" y="5230344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8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27"/>
              <p:cNvSpPr/>
              <p:nvPr/>
            </p:nvSpPr>
            <p:spPr>
              <a:xfrm>
                <a:off x="7630861" y="5313140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2"/>
                    </a:cubicBezTo>
                    <a:lnTo>
                      <a:pt x="131628" y="75629"/>
                    </a:lnTo>
                    <a:lnTo>
                      <a:pt x="141131" y="72485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210"/>
                    </a:lnTo>
                    <a:cubicBezTo>
                      <a:pt x="127332" y="154086"/>
                      <a:pt x="132065" y="153705"/>
                      <a:pt x="136760" y="153067"/>
                    </a:cubicBezTo>
                    <a:cubicBezTo>
                      <a:pt x="143127" y="152305"/>
                      <a:pt x="150255" y="151162"/>
                      <a:pt x="158048" y="149447"/>
                    </a:cubicBezTo>
                    <a:cubicBezTo>
                      <a:pt x="165841" y="147733"/>
                      <a:pt x="174204" y="145542"/>
                      <a:pt x="182948" y="143065"/>
                    </a:cubicBezTo>
                    <a:cubicBezTo>
                      <a:pt x="191444" y="140522"/>
                      <a:pt x="199741" y="137341"/>
                      <a:pt x="207753" y="133540"/>
                    </a:cubicBezTo>
                    <a:lnTo>
                      <a:pt x="157193" y="104394"/>
                    </a:lnTo>
                    <a:lnTo>
                      <a:pt x="150635" y="106680"/>
                    </a:lnTo>
                    <a:lnTo>
                      <a:pt x="143697" y="108776"/>
                    </a:lnTo>
                    <a:cubicBezTo>
                      <a:pt x="130962" y="112967"/>
                      <a:pt x="119368" y="116205"/>
                      <a:pt x="108723" y="118301"/>
                    </a:cubicBezTo>
                    <a:cubicBezTo>
                      <a:pt x="98953" y="120577"/>
                      <a:pt x="88994" y="121911"/>
                      <a:pt x="78976" y="122301"/>
                    </a:cubicBezTo>
                    <a:cubicBezTo>
                      <a:pt x="70128" y="122663"/>
                      <a:pt x="61280" y="121825"/>
                      <a:pt x="52651" y="119825"/>
                    </a:cubicBezTo>
                    <a:cubicBezTo>
                      <a:pt x="44079" y="117891"/>
                      <a:pt x="35848" y="114671"/>
                      <a:pt x="28226" y="110300"/>
                    </a:cubicBezTo>
                    <a:cubicBezTo>
                      <a:pt x="19891" y="105947"/>
                      <a:pt x="12669" y="99717"/>
                      <a:pt x="7128" y="92107"/>
                    </a:cubicBezTo>
                    <a:cubicBezTo>
                      <a:pt x="3022" y="86420"/>
                      <a:pt x="1007" y="79486"/>
                      <a:pt x="1426" y="72485"/>
                    </a:cubicBezTo>
                    <a:cubicBezTo>
                      <a:pt x="2148" y="65189"/>
                      <a:pt x="5065" y="58274"/>
                      <a:pt x="9789" y="52673"/>
                    </a:cubicBezTo>
                    <a:cubicBezTo>
                      <a:pt x="15596" y="45291"/>
                      <a:pt x="22524" y="38862"/>
                      <a:pt x="30317" y="33623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7060"/>
                    </a:moveTo>
                    <a:cubicBezTo>
                      <a:pt x="223101" y="93059"/>
                      <a:pt x="214719" y="91554"/>
                      <a:pt x="206517" y="92773"/>
                    </a:cubicBezTo>
                    <a:cubicBezTo>
                      <a:pt x="195265" y="94240"/>
                      <a:pt x="184174" y="96698"/>
                      <a:pt x="173349" y="100108"/>
                    </a:cubicBezTo>
                    <a:lnTo>
                      <a:pt x="220868" y="127445"/>
                    </a:lnTo>
                    <a:cubicBezTo>
                      <a:pt x="240892" y="114871"/>
                      <a:pt x="244057" y="104747"/>
                      <a:pt x="23037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27"/>
              <p:cNvSpPr/>
              <p:nvPr/>
            </p:nvSpPr>
            <p:spPr>
              <a:xfrm>
                <a:off x="7753460" y="54501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4" name="Google Shape;1514;p27"/>
              <p:cNvSpPr/>
              <p:nvPr/>
            </p:nvSpPr>
            <p:spPr>
              <a:xfrm>
                <a:off x="7880525" y="5461158"/>
                <a:ext cx="42101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811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812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27"/>
              <p:cNvSpPr/>
              <p:nvPr/>
            </p:nvSpPr>
            <p:spPr>
              <a:xfrm>
                <a:off x="7894686" y="539800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27"/>
              <p:cNvSpPr/>
              <p:nvPr/>
            </p:nvSpPr>
            <p:spPr>
              <a:xfrm>
                <a:off x="7795847" y="5404389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1"/>
                    </a:lnTo>
                    <a:cubicBezTo>
                      <a:pt x="45048" y="33051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27"/>
              <p:cNvSpPr/>
              <p:nvPr/>
            </p:nvSpPr>
            <p:spPr>
              <a:xfrm>
                <a:off x="7699193" y="5349240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908"/>
                    </a:cubicBezTo>
                    <a:cubicBezTo>
                      <a:pt x="47614" y="18821"/>
                      <a:pt x="42444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27"/>
              <p:cNvSpPr/>
              <p:nvPr/>
            </p:nvSpPr>
            <p:spPr>
              <a:xfrm>
                <a:off x="7753460" y="5318093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27"/>
              <p:cNvSpPr/>
              <p:nvPr/>
            </p:nvSpPr>
            <p:spPr>
              <a:xfrm>
                <a:off x="7631241" y="531304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27"/>
              <p:cNvSpPr/>
              <p:nvPr/>
            </p:nvSpPr>
            <p:spPr>
              <a:xfrm>
                <a:off x="7632192" y="53705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27"/>
              <p:cNvSpPr/>
              <p:nvPr/>
            </p:nvSpPr>
            <p:spPr>
              <a:xfrm>
                <a:off x="7630861" y="5295995"/>
                <a:ext cx="295637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880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583" y="36576"/>
                      <a:pt x="100645" y="38671"/>
                    </a:cubicBezTo>
                    <a:cubicBezTo>
                      <a:pt x="93897" y="40729"/>
                      <a:pt x="87292" y="43243"/>
                      <a:pt x="80877" y="46196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88"/>
                      <a:pt x="199494" y="56779"/>
                      <a:pt x="210604" y="56007"/>
                    </a:cubicBezTo>
                    <a:cubicBezTo>
                      <a:pt x="220726" y="55369"/>
                      <a:pt x="230875" y="56036"/>
                      <a:pt x="240826" y="58007"/>
                    </a:cubicBezTo>
                    <a:cubicBezTo>
                      <a:pt x="251033" y="60217"/>
                      <a:pt x="260812" y="64037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278"/>
                      <a:pt x="296556" y="101432"/>
                      <a:pt x="294902" y="108204"/>
                    </a:cubicBezTo>
                    <a:cubicBezTo>
                      <a:pt x="292793" y="115700"/>
                      <a:pt x="288687" y="122482"/>
                      <a:pt x="283023" y="127825"/>
                    </a:cubicBezTo>
                    <a:cubicBezTo>
                      <a:pt x="276076" y="134883"/>
                      <a:pt x="268282" y="141056"/>
                      <a:pt x="259833" y="146209"/>
                    </a:cubicBezTo>
                    <a:lnTo>
                      <a:pt x="292146" y="165259"/>
                    </a:lnTo>
                    <a:lnTo>
                      <a:pt x="274469" y="175546"/>
                    </a:lnTo>
                    <a:lnTo>
                      <a:pt x="241871" y="156496"/>
                    </a:lnTo>
                    <a:cubicBezTo>
                      <a:pt x="226371" y="164239"/>
                      <a:pt x="210138" y="170402"/>
                      <a:pt x="193402" y="174879"/>
                    </a:cubicBezTo>
                    <a:cubicBezTo>
                      <a:pt x="175915" y="179718"/>
                      <a:pt x="158048" y="183061"/>
                      <a:pt x="139991" y="184880"/>
                    </a:cubicBezTo>
                    <a:lnTo>
                      <a:pt x="122979" y="154305"/>
                    </a:lnTo>
                    <a:cubicBezTo>
                      <a:pt x="126115" y="154305"/>
                      <a:pt x="130772" y="154305"/>
                      <a:pt x="137140" y="153257"/>
                    </a:cubicBezTo>
                    <a:cubicBezTo>
                      <a:pt x="143507" y="152209"/>
                      <a:pt x="150635" y="151257"/>
                      <a:pt x="158428" y="149542"/>
                    </a:cubicBezTo>
                    <a:cubicBezTo>
                      <a:pt x="166221" y="147828"/>
                      <a:pt x="174585" y="145732"/>
                      <a:pt x="183328" y="143161"/>
                    </a:cubicBezTo>
                    <a:cubicBezTo>
                      <a:pt x="191824" y="140618"/>
                      <a:pt x="200121" y="137436"/>
                      <a:pt x="208133" y="133636"/>
                    </a:cubicBezTo>
                    <a:lnTo>
                      <a:pt x="157193" y="104680"/>
                    </a:lnTo>
                    <a:lnTo>
                      <a:pt x="150635" y="106966"/>
                    </a:lnTo>
                    <a:lnTo>
                      <a:pt x="143697" y="109156"/>
                    </a:lnTo>
                    <a:cubicBezTo>
                      <a:pt x="130962" y="113347"/>
                      <a:pt x="119368" y="116586"/>
                      <a:pt x="108723" y="118681"/>
                    </a:cubicBezTo>
                    <a:cubicBezTo>
                      <a:pt x="98953" y="120958"/>
                      <a:pt x="88994" y="122291"/>
                      <a:pt x="78976" y="122682"/>
                    </a:cubicBezTo>
                    <a:cubicBezTo>
                      <a:pt x="70128" y="122996"/>
                      <a:pt x="61280" y="122168"/>
                      <a:pt x="52651" y="120205"/>
                    </a:cubicBezTo>
                    <a:cubicBezTo>
                      <a:pt x="44098" y="118224"/>
                      <a:pt x="35867" y="115014"/>
                      <a:pt x="28226" y="110680"/>
                    </a:cubicBezTo>
                    <a:cubicBezTo>
                      <a:pt x="19910" y="106299"/>
                      <a:pt x="12697" y="100079"/>
                      <a:pt x="7128" y="92488"/>
                    </a:cubicBezTo>
                    <a:cubicBezTo>
                      <a:pt x="3032" y="86801"/>
                      <a:pt x="1017" y="79867"/>
                      <a:pt x="1426" y="72866"/>
                    </a:cubicBezTo>
                    <a:cubicBezTo>
                      <a:pt x="2148" y="65570"/>
                      <a:pt x="5065" y="58655"/>
                      <a:pt x="9789" y="53054"/>
                    </a:cubicBezTo>
                    <a:cubicBezTo>
                      <a:pt x="15567" y="45644"/>
                      <a:pt x="22505" y="39214"/>
                      <a:pt x="30317" y="34004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092" y="92716"/>
                      <a:pt x="214710" y="91240"/>
                      <a:pt x="206517" y="92488"/>
                    </a:cubicBezTo>
                    <a:cubicBezTo>
                      <a:pt x="195265" y="93954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2" name="Google Shape;1522;p27"/>
            <p:cNvGrpSpPr/>
            <p:nvPr/>
          </p:nvGrpSpPr>
          <p:grpSpPr>
            <a:xfrm>
              <a:off x="5533746" y="4253261"/>
              <a:ext cx="883852" cy="621029"/>
              <a:chOff x="7343371" y="4995386"/>
              <a:chExt cx="883852" cy="621029"/>
            </a:xfrm>
          </p:grpSpPr>
          <p:sp>
            <p:nvSpPr>
              <p:cNvPr id="1523" name="Google Shape;1523;p27"/>
              <p:cNvSpPr/>
              <p:nvPr/>
            </p:nvSpPr>
            <p:spPr>
              <a:xfrm>
                <a:off x="7343371" y="51049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27"/>
              <p:cNvSpPr/>
              <p:nvPr/>
            </p:nvSpPr>
            <p:spPr>
              <a:xfrm>
                <a:off x="7343561" y="524808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27"/>
              <p:cNvSpPr/>
              <p:nvPr/>
            </p:nvSpPr>
            <p:spPr>
              <a:xfrm>
                <a:off x="8160792" y="5251132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27"/>
              <p:cNvSpPr/>
              <p:nvPr/>
            </p:nvSpPr>
            <p:spPr>
              <a:xfrm>
                <a:off x="7343371" y="49953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27"/>
              <p:cNvSpPr/>
              <p:nvPr/>
            </p:nvSpPr>
            <p:spPr>
              <a:xfrm>
                <a:off x="7469087" y="5064990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27"/>
              <p:cNvSpPr/>
              <p:nvPr/>
            </p:nvSpPr>
            <p:spPr>
              <a:xfrm>
                <a:off x="7469677" y="508689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7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7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27"/>
              <p:cNvSpPr/>
              <p:nvPr/>
            </p:nvSpPr>
            <p:spPr>
              <a:xfrm>
                <a:off x="7630861" y="5169693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1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781"/>
                    </a:lnTo>
                    <a:cubicBezTo>
                      <a:pt x="127332" y="154657"/>
                      <a:pt x="132065" y="154276"/>
                      <a:pt x="136760" y="153638"/>
                    </a:cubicBezTo>
                    <a:cubicBezTo>
                      <a:pt x="143127" y="152876"/>
                      <a:pt x="150255" y="151638"/>
                      <a:pt x="158048" y="150019"/>
                    </a:cubicBezTo>
                    <a:cubicBezTo>
                      <a:pt x="165841" y="148399"/>
                      <a:pt x="174204" y="146113"/>
                      <a:pt x="182948" y="143637"/>
                    </a:cubicBezTo>
                    <a:cubicBezTo>
                      <a:pt x="191425" y="141056"/>
                      <a:pt x="199722" y="137865"/>
                      <a:pt x="207753" y="134112"/>
                    </a:cubicBezTo>
                    <a:lnTo>
                      <a:pt x="157193" y="104965"/>
                    </a:lnTo>
                    <a:lnTo>
                      <a:pt x="150635" y="107252"/>
                    </a:lnTo>
                    <a:lnTo>
                      <a:pt x="143697" y="109347"/>
                    </a:lnTo>
                    <a:cubicBezTo>
                      <a:pt x="130962" y="113538"/>
                      <a:pt x="119368" y="116777"/>
                      <a:pt x="108723" y="118872"/>
                    </a:cubicBezTo>
                    <a:cubicBezTo>
                      <a:pt x="98953" y="121148"/>
                      <a:pt x="88994" y="122482"/>
                      <a:pt x="78976" y="122872"/>
                    </a:cubicBezTo>
                    <a:cubicBezTo>
                      <a:pt x="70128" y="123234"/>
                      <a:pt x="61280" y="122396"/>
                      <a:pt x="52651" y="120396"/>
                    </a:cubicBezTo>
                    <a:cubicBezTo>
                      <a:pt x="44079" y="118463"/>
                      <a:pt x="35848" y="115243"/>
                      <a:pt x="28226" y="110871"/>
                    </a:cubicBezTo>
                    <a:cubicBezTo>
                      <a:pt x="19891" y="106518"/>
                      <a:pt x="12669" y="100289"/>
                      <a:pt x="7128" y="92678"/>
                    </a:cubicBezTo>
                    <a:cubicBezTo>
                      <a:pt x="3022" y="86992"/>
                      <a:pt x="1007" y="80058"/>
                      <a:pt x="1426" y="73057"/>
                    </a:cubicBezTo>
                    <a:cubicBezTo>
                      <a:pt x="2148" y="65761"/>
                      <a:pt x="5065" y="58846"/>
                      <a:pt x="9789" y="53245"/>
                    </a:cubicBezTo>
                    <a:cubicBezTo>
                      <a:pt x="15596" y="45863"/>
                      <a:pt x="22524" y="39434"/>
                      <a:pt x="30317" y="3419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01" y="92773"/>
                      <a:pt x="214719" y="91269"/>
                      <a:pt x="206517" y="92488"/>
                    </a:cubicBezTo>
                    <a:cubicBezTo>
                      <a:pt x="195265" y="93955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27"/>
              <p:cNvSpPr/>
              <p:nvPr/>
            </p:nvSpPr>
            <p:spPr>
              <a:xfrm>
                <a:off x="7753460" y="530723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27"/>
              <p:cNvSpPr/>
              <p:nvPr/>
            </p:nvSpPr>
            <p:spPr>
              <a:xfrm>
                <a:off x="7880525" y="5317712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27"/>
              <p:cNvSpPr/>
              <p:nvPr/>
            </p:nvSpPr>
            <p:spPr>
              <a:xfrm>
                <a:off x="7894686" y="525456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27"/>
              <p:cNvSpPr/>
              <p:nvPr/>
            </p:nvSpPr>
            <p:spPr>
              <a:xfrm>
                <a:off x="7795847" y="526094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27"/>
              <p:cNvSpPr/>
              <p:nvPr/>
            </p:nvSpPr>
            <p:spPr>
              <a:xfrm>
                <a:off x="7699193" y="5205793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813"/>
                    </a:cubicBezTo>
                    <a:cubicBezTo>
                      <a:pt x="47585" y="18783"/>
                      <a:pt x="42425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27"/>
              <p:cNvSpPr/>
              <p:nvPr/>
            </p:nvSpPr>
            <p:spPr>
              <a:xfrm>
                <a:off x="7753460" y="517464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27"/>
              <p:cNvSpPr/>
              <p:nvPr/>
            </p:nvSpPr>
            <p:spPr>
              <a:xfrm>
                <a:off x="7631241" y="516959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27"/>
              <p:cNvSpPr/>
              <p:nvPr/>
            </p:nvSpPr>
            <p:spPr>
              <a:xfrm>
                <a:off x="7632192" y="522712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27"/>
              <p:cNvSpPr/>
              <p:nvPr/>
            </p:nvSpPr>
            <p:spPr>
              <a:xfrm>
                <a:off x="7630861" y="5152548"/>
                <a:ext cx="295637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403" extrusionOk="0">
                    <a:moveTo>
                      <a:pt x="149875" y="29051"/>
                    </a:moveTo>
                    <a:cubicBezTo>
                      <a:pt x="145988" y="29042"/>
                      <a:pt x="142110" y="29356"/>
                      <a:pt x="138280" y="30004"/>
                    </a:cubicBezTo>
                    <a:cubicBezTo>
                      <a:pt x="133053" y="30671"/>
                      <a:pt x="127256" y="31718"/>
                      <a:pt x="120793" y="33147"/>
                    </a:cubicBezTo>
                    <a:cubicBezTo>
                      <a:pt x="114331" y="34576"/>
                      <a:pt x="107583" y="36195"/>
                      <a:pt x="100645" y="38290"/>
                    </a:cubicBezTo>
                    <a:cubicBezTo>
                      <a:pt x="93878" y="40310"/>
                      <a:pt x="87273" y="42824"/>
                      <a:pt x="80877" y="45815"/>
                    </a:cubicBezTo>
                    <a:lnTo>
                      <a:pt x="131628" y="75247"/>
                    </a:lnTo>
                    <a:lnTo>
                      <a:pt x="141131" y="72009"/>
                    </a:lnTo>
                    <a:cubicBezTo>
                      <a:pt x="154056" y="67723"/>
                      <a:pt x="166221" y="64103"/>
                      <a:pt x="177721" y="61055"/>
                    </a:cubicBezTo>
                    <a:cubicBezTo>
                      <a:pt x="188489" y="58207"/>
                      <a:pt x="199494" y="56397"/>
                      <a:pt x="210604" y="55626"/>
                    </a:cubicBezTo>
                    <a:cubicBezTo>
                      <a:pt x="220726" y="54988"/>
                      <a:pt x="230875" y="55654"/>
                      <a:pt x="240826" y="57626"/>
                    </a:cubicBezTo>
                    <a:cubicBezTo>
                      <a:pt x="251033" y="59836"/>
                      <a:pt x="260812" y="63655"/>
                      <a:pt x="269813" y="68961"/>
                    </a:cubicBezTo>
                    <a:cubicBezTo>
                      <a:pt x="278584" y="73362"/>
                      <a:pt x="286112" y="79915"/>
                      <a:pt x="291671" y="88011"/>
                    </a:cubicBezTo>
                    <a:cubicBezTo>
                      <a:pt x="295397" y="93897"/>
                      <a:pt x="296556" y="101051"/>
                      <a:pt x="294902" y="107823"/>
                    </a:cubicBezTo>
                    <a:cubicBezTo>
                      <a:pt x="292793" y="115319"/>
                      <a:pt x="288687" y="122101"/>
                      <a:pt x="283023" y="127444"/>
                    </a:cubicBezTo>
                    <a:cubicBezTo>
                      <a:pt x="276076" y="134503"/>
                      <a:pt x="268282" y="140675"/>
                      <a:pt x="259833" y="145828"/>
                    </a:cubicBezTo>
                    <a:lnTo>
                      <a:pt x="292146" y="164878"/>
                    </a:lnTo>
                    <a:lnTo>
                      <a:pt x="274469" y="175069"/>
                    </a:lnTo>
                    <a:lnTo>
                      <a:pt x="241871" y="156019"/>
                    </a:lnTo>
                    <a:cubicBezTo>
                      <a:pt x="226371" y="163763"/>
                      <a:pt x="210138" y="169916"/>
                      <a:pt x="193402" y="174403"/>
                    </a:cubicBezTo>
                    <a:cubicBezTo>
                      <a:pt x="175915" y="179241"/>
                      <a:pt x="158048" y="182585"/>
                      <a:pt x="139991" y="184404"/>
                    </a:cubicBezTo>
                    <a:lnTo>
                      <a:pt x="122979" y="153829"/>
                    </a:lnTo>
                    <a:cubicBezTo>
                      <a:pt x="126115" y="153829"/>
                      <a:pt x="130772" y="153829"/>
                      <a:pt x="137140" y="152781"/>
                    </a:cubicBezTo>
                    <a:cubicBezTo>
                      <a:pt x="143507" y="151733"/>
                      <a:pt x="150635" y="150781"/>
                      <a:pt x="158428" y="149066"/>
                    </a:cubicBezTo>
                    <a:cubicBezTo>
                      <a:pt x="166221" y="147352"/>
                      <a:pt x="174585" y="145256"/>
                      <a:pt x="183328" y="142684"/>
                    </a:cubicBezTo>
                    <a:cubicBezTo>
                      <a:pt x="191824" y="140141"/>
                      <a:pt x="200121" y="136960"/>
                      <a:pt x="208133" y="133159"/>
                    </a:cubicBezTo>
                    <a:lnTo>
                      <a:pt x="157573" y="103917"/>
                    </a:lnTo>
                    <a:lnTo>
                      <a:pt x="151015" y="106204"/>
                    </a:lnTo>
                    <a:lnTo>
                      <a:pt x="144077" y="108394"/>
                    </a:lnTo>
                    <a:cubicBezTo>
                      <a:pt x="131342" y="112585"/>
                      <a:pt x="119748" y="115824"/>
                      <a:pt x="109104" y="117919"/>
                    </a:cubicBezTo>
                    <a:cubicBezTo>
                      <a:pt x="99334" y="120196"/>
                      <a:pt x="89374" y="121530"/>
                      <a:pt x="79357" y="121920"/>
                    </a:cubicBezTo>
                    <a:cubicBezTo>
                      <a:pt x="70509" y="122234"/>
                      <a:pt x="61661" y="121396"/>
                      <a:pt x="53031" y="119443"/>
                    </a:cubicBezTo>
                    <a:cubicBezTo>
                      <a:pt x="44478" y="117462"/>
                      <a:pt x="36247" y="114252"/>
                      <a:pt x="28606" y="109918"/>
                    </a:cubicBezTo>
                    <a:cubicBezTo>
                      <a:pt x="20291" y="105537"/>
                      <a:pt x="13077" y="99317"/>
                      <a:pt x="7508" y="91726"/>
                    </a:cubicBezTo>
                    <a:cubicBezTo>
                      <a:pt x="3412" y="86039"/>
                      <a:pt x="1397" y="79105"/>
                      <a:pt x="1806" y="72104"/>
                    </a:cubicBezTo>
                    <a:cubicBezTo>
                      <a:pt x="2528" y="64808"/>
                      <a:pt x="5446" y="57893"/>
                      <a:pt x="10169" y="52292"/>
                    </a:cubicBezTo>
                    <a:cubicBezTo>
                      <a:pt x="15947" y="44882"/>
                      <a:pt x="22885" y="38452"/>
                      <a:pt x="30697" y="33242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391"/>
                    </a:moveTo>
                    <a:cubicBezTo>
                      <a:pt x="70157" y="86258"/>
                      <a:pt x="77864" y="87925"/>
                      <a:pt x="85534" y="87154"/>
                    </a:cubicBezTo>
                    <a:cubicBezTo>
                      <a:pt x="95817" y="85992"/>
                      <a:pt x="105948" y="83725"/>
                      <a:pt x="115756" y="80391"/>
                    </a:cubicBezTo>
                    <a:lnTo>
                      <a:pt x="68237" y="52864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298"/>
                    </a:moveTo>
                    <a:cubicBezTo>
                      <a:pt x="223092" y="92335"/>
                      <a:pt x="214710" y="90859"/>
                      <a:pt x="206517" y="92107"/>
                    </a:cubicBezTo>
                    <a:cubicBezTo>
                      <a:pt x="195274" y="93535"/>
                      <a:pt x="184174" y="95964"/>
                      <a:pt x="173349" y="99346"/>
                    </a:cubicBezTo>
                    <a:lnTo>
                      <a:pt x="220868" y="126778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9" name="Google Shape;1539;p27"/>
            <p:cNvGrpSpPr/>
            <p:nvPr/>
          </p:nvGrpSpPr>
          <p:grpSpPr>
            <a:xfrm>
              <a:off x="4965040" y="3574128"/>
              <a:ext cx="883852" cy="621125"/>
              <a:chOff x="6774665" y="4316253"/>
              <a:chExt cx="883852" cy="621125"/>
            </a:xfrm>
          </p:grpSpPr>
          <p:sp>
            <p:nvSpPr>
              <p:cNvPr id="1540" name="Google Shape;1540;p27"/>
              <p:cNvSpPr/>
              <p:nvPr/>
            </p:nvSpPr>
            <p:spPr>
              <a:xfrm>
                <a:off x="6774665" y="44258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27"/>
              <p:cNvSpPr/>
              <p:nvPr/>
            </p:nvSpPr>
            <p:spPr>
              <a:xfrm>
                <a:off x="6774855" y="456895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27"/>
              <p:cNvSpPr/>
              <p:nvPr/>
            </p:nvSpPr>
            <p:spPr>
              <a:xfrm>
                <a:off x="7592086" y="4572000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27"/>
              <p:cNvSpPr/>
              <p:nvPr/>
            </p:nvSpPr>
            <p:spPr>
              <a:xfrm>
                <a:off x="6774665" y="431625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27"/>
              <p:cNvSpPr/>
              <p:nvPr/>
            </p:nvSpPr>
            <p:spPr>
              <a:xfrm>
                <a:off x="6900380" y="4385881"/>
                <a:ext cx="632615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093" extrusionOk="0">
                    <a:moveTo>
                      <a:pt x="632021" y="194024"/>
                    </a:moveTo>
                    <a:cubicBezTo>
                      <a:pt x="627555" y="237077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1" y="237077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931" y="92107"/>
                      <a:pt x="637344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27"/>
              <p:cNvSpPr/>
              <p:nvPr/>
            </p:nvSpPr>
            <p:spPr>
              <a:xfrm>
                <a:off x="6900970" y="440778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27"/>
              <p:cNvSpPr/>
              <p:nvPr/>
            </p:nvSpPr>
            <p:spPr>
              <a:xfrm>
                <a:off x="7062535" y="4489799"/>
                <a:ext cx="295132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32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874" y="95193"/>
                      <a:pt x="296033" y="102356"/>
                      <a:pt x="294427" y="109156"/>
                    </a:cubicBezTo>
                    <a:cubicBezTo>
                      <a:pt x="292251" y="116624"/>
                      <a:pt x="288155" y="123397"/>
                      <a:pt x="282547" y="128778"/>
                    </a:cubicBezTo>
                    <a:cubicBezTo>
                      <a:pt x="275553" y="135789"/>
                      <a:pt x="267769" y="141961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5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693" y="93612"/>
                      <a:pt x="214339" y="92107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27"/>
              <p:cNvSpPr/>
              <p:nvPr/>
            </p:nvSpPr>
            <p:spPr>
              <a:xfrm>
                <a:off x="7184658" y="4627816"/>
                <a:ext cx="19482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431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27"/>
              <p:cNvSpPr/>
              <p:nvPr/>
            </p:nvSpPr>
            <p:spPr>
              <a:xfrm>
                <a:off x="7311819" y="4638675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27"/>
              <p:cNvSpPr/>
              <p:nvPr/>
            </p:nvSpPr>
            <p:spPr>
              <a:xfrm>
                <a:off x="7325980" y="457542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27"/>
              <p:cNvSpPr/>
              <p:nvPr/>
            </p:nvSpPr>
            <p:spPr>
              <a:xfrm>
                <a:off x="7227140" y="4581810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27"/>
              <p:cNvSpPr/>
              <p:nvPr/>
            </p:nvSpPr>
            <p:spPr>
              <a:xfrm>
                <a:off x="7130487" y="4526660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27"/>
              <p:cNvSpPr/>
              <p:nvPr/>
            </p:nvSpPr>
            <p:spPr>
              <a:xfrm>
                <a:off x="7184753" y="449551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27"/>
              <p:cNvSpPr/>
              <p:nvPr/>
            </p:nvSpPr>
            <p:spPr>
              <a:xfrm>
                <a:off x="7062535" y="4490466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27"/>
              <p:cNvSpPr/>
              <p:nvPr/>
            </p:nvSpPr>
            <p:spPr>
              <a:xfrm>
                <a:off x="7063485" y="4547997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27"/>
              <p:cNvSpPr/>
              <p:nvPr/>
            </p:nvSpPr>
            <p:spPr>
              <a:xfrm>
                <a:off x="7062535" y="4472654"/>
                <a:ext cx="295233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6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338"/>
                      <a:pt x="100265" y="39433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0"/>
                    </a:lnTo>
                    <a:lnTo>
                      <a:pt x="140751" y="73247"/>
                    </a:lnTo>
                    <a:cubicBezTo>
                      <a:pt x="153676" y="68866"/>
                      <a:pt x="165841" y="65246"/>
                      <a:pt x="177340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45" y="56159"/>
                      <a:pt x="230505" y="56864"/>
                      <a:pt x="240446" y="58864"/>
                    </a:cubicBezTo>
                    <a:cubicBezTo>
                      <a:pt x="250643" y="61036"/>
                      <a:pt x="260432" y="64827"/>
                      <a:pt x="269432" y="70104"/>
                    </a:cubicBezTo>
                    <a:cubicBezTo>
                      <a:pt x="278204" y="74504"/>
                      <a:pt x="285731" y="81058"/>
                      <a:pt x="291291" y="89154"/>
                    </a:cubicBezTo>
                    <a:cubicBezTo>
                      <a:pt x="294978" y="95088"/>
                      <a:pt x="296138" y="102260"/>
                      <a:pt x="294522" y="109061"/>
                    </a:cubicBezTo>
                    <a:cubicBezTo>
                      <a:pt x="292327" y="116519"/>
                      <a:pt x="288231" y="123282"/>
                      <a:pt x="282643" y="128683"/>
                    </a:cubicBezTo>
                    <a:cubicBezTo>
                      <a:pt x="275667" y="135684"/>
                      <a:pt x="267883" y="141827"/>
                      <a:pt x="259453" y="146971"/>
                    </a:cubicBezTo>
                    <a:lnTo>
                      <a:pt x="29176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0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2747" y="153067"/>
                      <a:pt x="149875" y="151924"/>
                      <a:pt x="157668" y="150209"/>
                    </a:cubicBezTo>
                    <a:cubicBezTo>
                      <a:pt x="165461" y="148495"/>
                      <a:pt x="173824" y="146304"/>
                      <a:pt x="182568" y="143828"/>
                    </a:cubicBezTo>
                    <a:cubicBezTo>
                      <a:pt x="191064" y="141284"/>
                      <a:pt x="199361" y="138103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37" y="87125"/>
                      <a:pt x="105568" y="84858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534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84" y="94707"/>
                      <a:pt x="183784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224"/>
                      <a:pt x="243677" y="105089"/>
                      <a:pt x="229991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6" name="Google Shape;1556;p27"/>
            <p:cNvGrpSpPr/>
            <p:nvPr/>
          </p:nvGrpSpPr>
          <p:grpSpPr>
            <a:xfrm>
              <a:off x="4965040" y="3430682"/>
              <a:ext cx="883852" cy="621125"/>
              <a:chOff x="6774665" y="4172807"/>
              <a:chExt cx="883852" cy="621125"/>
            </a:xfrm>
          </p:grpSpPr>
          <p:sp>
            <p:nvSpPr>
              <p:cNvPr id="1557" name="Google Shape;1557;p27"/>
              <p:cNvSpPr/>
              <p:nvPr/>
            </p:nvSpPr>
            <p:spPr>
              <a:xfrm>
                <a:off x="6774665" y="428244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27"/>
              <p:cNvSpPr/>
              <p:nvPr/>
            </p:nvSpPr>
            <p:spPr>
              <a:xfrm>
                <a:off x="6774855" y="442550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27"/>
              <p:cNvSpPr/>
              <p:nvPr/>
            </p:nvSpPr>
            <p:spPr>
              <a:xfrm>
                <a:off x="7592086" y="442855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27"/>
              <p:cNvSpPr/>
              <p:nvPr/>
            </p:nvSpPr>
            <p:spPr>
              <a:xfrm>
                <a:off x="6774665" y="417280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27"/>
              <p:cNvSpPr/>
              <p:nvPr/>
            </p:nvSpPr>
            <p:spPr>
              <a:xfrm>
                <a:off x="6900380" y="4242411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583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931" y="92131"/>
                      <a:pt x="637344" y="143661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27"/>
              <p:cNvSpPr/>
              <p:nvPr/>
            </p:nvSpPr>
            <p:spPr>
              <a:xfrm>
                <a:off x="6900970" y="426434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27"/>
              <p:cNvSpPr/>
              <p:nvPr/>
            </p:nvSpPr>
            <p:spPr>
              <a:xfrm>
                <a:off x="7062535" y="4346352"/>
                <a:ext cx="295228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28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246"/>
                      <a:pt x="177340" y="62294"/>
                    </a:cubicBezTo>
                    <a:cubicBezTo>
                      <a:pt x="188089" y="59360"/>
                      <a:pt x="199104" y="57541"/>
                      <a:pt x="210224" y="56864"/>
                    </a:cubicBezTo>
                    <a:cubicBezTo>
                      <a:pt x="220345" y="56179"/>
                      <a:pt x="230505" y="56845"/>
                      <a:pt x="240446" y="58864"/>
                    </a:cubicBezTo>
                    <a:cubicBezTo>
                      <a:pt x="250662" y="61017"/>
                      <a:pt x="260461" y="64846"/>
                      <a:pt x="269432" y="70199"/>
                    </a:cubicBezTo>
                    <a:cubicBezTo>
                      <a:pt x="278214" y="74590"/>
                      <a:pt x="285731" y="81144"/>
                      <a:pt x="291291" y="89249"/>
                    </a:cubicBezTo>
                    <a:cubicBezTo>
                      <a:pt x="294969" y="95193"/>
                      <a:pt x="296128" y="102356"/>
                      <a:pt x="294522" y="109156"/>
                    </a:cubicBezTo>
                    <a:cubicBezTo>
                      <a:pt x="292346" y="116624"/>
                      <a:pt x="288250" y="123397"/>
                      <a:pt x="282643" y="128778"/>
                    </a:cubicBezTo>
                    <a:cubicBezTo>
                      <a:pt x="275648" y="135789"/>
                      <a:pt x="267864" y="141961"/>
                      <a:pt x="259453" y="147161"/>
                    </a:cubicBezTo>
                    <a:lnTo>
                      <a:pt x="291766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09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3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27"/>
              <p:cNvSpPr/>
              <p:nvPr/>
            </p:nvSpPr>
            <p:spPr>
              <a:xfrm>
                <a:off x="7184658" y="4484274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240"/>
                    </a:moveTo>
                    <a:cubicBezTo>
                      <a:pt x="570" y="16002"/>
                      <a:pt x="0" y="0"/>
                      <a:pt x="0" y="0"/>
                    </a:cubicBezTo>
                    <a:lnTo>
                      <a:pt x="19483" y="12573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27"/>
              <p:cNvSpPr/>
              <p:nvPr/>
            </p:nvSpPr>
            <p:spPr>
              <a:xfrm>
                <a:off x="7311819" y="449522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27"/>
              <p:cNvSpPr/>
              <p:nvPr/>
            </p:nvSpPr>
            <p:spPr>
              <a:xfrm>
                <a:off x="7325980" y="443198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27"/>
              <p:cNvSpPr/>
              <p:nvPr/>
            </p:nvSpPr>
            <p:spPr>
              <a:xfrm>
                <a:off x="7227140" y="4438078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27"/>
              <p:cNvSpPr/>
              <p:nvPr/>
            </p:nvSpPr>
            <p:spPr>
              <a:xfrm>
                <a:off x="7130487" y="4383214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27"/>
              <p:cNvSpPr/>
              <p:nvPr/>
            </p:nvSpPr>
            <p:spPr>
              <a:xfrm>
                <a:off x="7184753" y="435206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27"/>
              <p:cNvSpPr/>
              <p:nvPr/>
            </p:nvSpPr>
            <p:spPr>
              <a:xfrm>
                <a:off x="7062535" y="434701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27"/>
              <p:cNvSpPr/>
              <p:nvPr/>
            </p:nvSpPr>
            <p:spPr>
              <a:xfrm>
                <a:off x="7063485" y="4404550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27"/>
              <p:cNvSpPr/>
              <p:nvPr/>
            </p:nvSpPr>
            <p:spPr>
              <a:xfrm>
                <a:off x="7062535" y="4329112"/>
                <a:ext cx="29523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7" extrusionOk="0">
                    <a:moveTo>
                      <a:pt x="149494" y="30289"/>
                    </a:moveTo>
                    <a:cubicBezTo>
                      <a:pt x="145607" y="30280"/>
                      <a:pt x="141730" y="30594"/>
                      <a:pt x="137900" y="31242"/>
                    </a:cubicBezTo>
                    <a:cubicBezTo>
                      <a:pt x="132673" y="32004"/>
                      <a:pt x="126875" y="33052"/>
                      <a:pt x="120413" y="34385"/>
                    </a:cubicBezTo>
                    <a:cubicBezTo>
                      <a:pt x="113950" y="35719"/>
                      <a:pt x="107203" y="37433"/>
                      <a:pt x="100265" y="39529"/>
                    </a:cubicBezTo>
                    <a:cubicBezTo>
                      <a:pt x="93498" y="41577"/>
                      <a:pt x="86893" y="44129"/>
                      <a:pt x="80497" y="47149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341"/>
                      <a:pt x="177340" y="62294"/>
                    </a:cubicBezTo>
                    <a:cubicBezTo>
                      <a:pt x="188108" y="59455"/>
                      <a:pt x="199114" y="57636"/>
                      <a:pt x="210224" y="56864"/>
                    </a:cubicBezTo>
                    <a:cubicBezTo>
                      <a:pt x="220345" y="56255"/>
                      <a:pt x="230505" y="56960"/>
                      <a:pt x="240446" y="58960"/>
                    </a:cubicBezTo>
                    <a:cubicBezTo>
                      <a:pt x="250643" y="61131"/>
                      <a:pt x="260432" y="64922"/>
                      <a:pt x="269432" y="70199"/>
                    </a:cubicBezTo>
                    <a:cubicBezTo>
                      <a:pt x="278204" y="74600"/>
                      <a:pt x="285731" y="81153"/>
                      <a:pt x="291291" y="89249"/>
                    </a:cubicBezTo>
                    <a:cubicBezTo>
                      <a:pt x="294978" y="95183"/>
                      <a:pt x="296138" y="102356"/>
                      <a:pt x="294522" y="109156"/>
                    </a:cubicBezTo>
                    <a:cubicBezTo>
                      <a:pt x="292327" y="116615"/>
                      <a:pt x="288231" y="123377"/>
                      <a:pt x="282643" y="128778"/>
                    </a:cubicBezTo>
                    <a:cubicBezTo>
                      <a:pt x="275667" y="135779"/>
                      <a:pt x="267883" y="141922"/>
                      <a:pt x="259453" y="147066"/>
                    </a:cubicBezTo>
                    <a:lnTo>
                      <a:pt x="291766" y="166116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877"/>
                    </a:lnTo>
                    <a:cubicBezTo>
                      <a:pt x="126894" y="154848"/>
                      <a:pt x="131656" y="154496"/>
                      <a:pt x="136379" y="153829"/>
                    </a:cubicBezTo>
                    <a:cubicBezTo>
                      <a:pt x="142747" y="153067"/>
                      <a:pt x="149875" y="151829"/>
                      <a:pt x="157668" y="150209"/>
                    </a:cubicBezTo>
                    <a:cubicBezTo>
                      <a:pt x="165461" y="148590"/>
                      <a:pt x="173824" y="146304"/>
                      <a:pt x="182568" y="143828"/>
                    </a:cubicBezTo>
                    <a:cubicBezTo>
                      <a:pt x="191045" y="141246"/>
                      <a:pt x="199342" y="138055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6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77" y="87497"/>
                      <a:pt x="77484" y="89163"/>
                      <a:pt x="85154" y="88392"/>
                    </a:cubicBezTo>
                    <a:cubicBezTo>
                      <a:pt x="95437" y="87221"/>
                      <a:pt x="105568" y="84954"/>
                      <a:pt x="115376" y="81629"/>
                    </a:cubicBezTo>
                    <a:lnTo>
                      <a:pt x="67857" y="54102"/>
                    </a:lnTo>
                    <a:cubicBezTo>
                      <a:pt x="50370" y="65532"/>
                      <a:pt x="48849" y="75438"/>
                      <a:pt x="63105" y="83629"/>
                    </a:cubicBezTo>
                    <a:close/>
                    <a:moveTo>
                      <a:pt x="229991" y="97631"/>
                    </a:moveTo>
                    <a:cubicBezTo>
                      <a:pt x="222721" y="93631"/>
                      <a:pt x="214339" y="92126"/>
                      <a:pt x="206137" y="93345"/>
                    </a:cubicBezTo>
                    <a:cubicBezTo>
                      <a:pt x="194884" y="94802"/>
                      <a:pt x="183784" y="97260"/>
                      <a:pt x="172969" y="100679"/>
                    </a:cubicBezTo>
                    <a:lnTo>
                      <a:pt x="220488" y="128016"/>
                    </a:lnTo>
                    <a:cubicBezTo>
                      <a:pt x="240512" y="115700"/>
                      <a:pt x="243677" y="105566"/>
                      <a:pt x="229991" y="9763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3" name="Google Shape;1573;p27"/>
            <p:cNvGrpSpPr/>
            <p:nvPr/>
          </p:nvGrpSpPr>
          <p:grpSpPr>
            <a:xfrm>
              <a:off x="4993741" y="3268090"/>
              <a:ext cx="883853" cy="621125"/>
              <a:chOff x="6803366" y="4010215"/>
              <a:chExt cx="883853" cy="621125"/>
            </a:xfrm>
          </p:grpSpPr>
          <p:sp>
            <p:nvSpPr>
              <p:cNvPr id="1574" name="Google Shape;1574;p27"/>
              <p:cNvSpPr/>
              <p:nvPr/>
            </p:nvSpPr>
            <p:spPr>
              <a:xfrm>
                <a:off x="6803366" y="411984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27"/>
              <p:cNvSpPr/>
              <p:nvPr/>
            </p:nvSpPr>
            <p:spPr>
              <a:xfrm>
                <a:off x="6803461" y="4262913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27"/>
              <p:cNvSpPr/>
              <p:nvPr/>
            </p:nvSpPr>
            <p:spPr>
              <a:xfrm>
                <a:off x="7620692" y="4265961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27"/>
              <p:cNvSpPr/>
              <p:nvPr/>
            </p:nvSpPr>
            <p:spPr>
              <a:xfrm>
                <a:off x="6803366" y="401021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27"/>
              <p:cNvSpPr/>
              <p:nvPr/>
            </p:nvSpPr>
            <p:spPr>
              <a:xfrm>
                <a:off x="6928987" y="4079843"/>
                <a:ext cx="63268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9" h="366093" extrusionOk="0">
                    <a:moveTo>
                      <a:pt x="632117" y="194024"/>
                    </a:moveTo>
                    <a:cubicBezTo>
                      <a:pt x="627555" y="237173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3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476" y="-17907"/>
                      <a:pt x="540025" y="53721"/>
                    </a:cubicBezTo>
                    <a:cubicBezTo>
                      <a:pt x="606836" y="92107"/>
                      <a:pt x="637344" y="143637"/>
                      <a:pt x="632117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27"/>
              <p:cNvSpPr/>
              <p:nvPr/>
            </p:nvSpPr>
            <p:spPr>
              <a:xfrm>
                <a:off x="6929577" y="4101750"/>
                <a:ext cx="631526" cy="344186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6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5069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743" y="86678"/>
                      <a:pt x="626965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27"/>
              <p:cNvSpPr/>
              <p:nvPr/>
            </p:nvSpPr>
            <p:spPr>
              <a:xfrm>
                <a:off x="7091046" y="4183856"/>
                <a:ext cx="294970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451" extrusionOk="0">
                    <a:moveTo>
                      <a:pt x="149590" y="30194"/>
                    </a:moveTo>
                    <a:cubicBezTo>
                      <a:pt x="145702" y="30137"/>
                      <a:pt x="141825" y="30423"/>
                      <a:pt x="137995" y="31052"/>
                    </a:cubicBezTo>
                    <a:cubicBezTo>
                      <a:pt x="132768" y="31813"/>
                      <a:pt x="126970" y="32861"/>
                      <a:pt x="120508" y="34195"/>
                    </a:cubicBezTo>
                    <a:cubicBezTo>
                      <a:pt x="114045" y="35528"/>
                      <a:pt x="107393" y="37338"/>
                      <a:pt x="100360" y="39434"/>
                    </a:cubicBezTo>
                    <a:cubicBezTo>
                      <a:pt x="93593" y="41453"/>
                      <a:pt x="86988" y="43967"/>
                      <a:pt x="80592" y="46958"/>
                    </a:cubicBezTo>
                    <a:lnTo>
                      <a:pt x="131342" y="76390"/>
                    </a:lnTo>
                    <a:lnTo>
                      <a:pt x="140846" y="73152"/>
                    </a:lnTo>
                    <a:cubicBezTo>
                      <a:pt x="153771" y="68866"/>
                      <a:pt x="165936" y="65151"/>
                      <a:pt x="177436" y="62198"/>
                    </a:cubicBezTo>
                    <a:cubicBezTo>
                      <a:pt x="188184" y="59274"/>
                      <a:pt x="199199" y="57455"/>
                      <a:pt x="210319" y="56769"/>
                    </a:cubicBezTo>
                    <a:cubicBezTo>
                      <a:pt x="220469" y="56074"/>
                      <a:pt x="230666" y="56750"/>
                      <a:pt x="240636" y="58769"/>
                    </a:cubicBezTo>
                    <a:cubicBezTo>
                      <a:pt x="250672" y="61036"/>
                      <a:pt x="260290" y="64856"/>
                      <a:pt x="269147" y="70104"/>
                    </a:cubicBezTo>
                    <a:cubicBezTo>
                      <a:pt x="277929" y="74495"/>
                      <a:pt x="285446" y="81048"/>
                      <a:pt x="291006" y="89154"/>
                    </a:cubicBezTo>
                    <a:cubicBezTo>
                      <a:pt x="294722" y="95079"/>
                      <a:pt x="295891" y="102260"/>
                      <a:pt x="294237" y="109061"/>
                    </a:cubicBezTo>
                    <a:cubicBezTo>
                      <a:pt x="292099" y="116548"/>
                      <a:pt x="287993" y="123330"/>
                      <a:pt x="282357" y="128683"/>
                    </a:cubicBezTo>
                    <a:cubicBezTo>
                      <a:pt x="275382" y="135712"/>
                      <a:pt x="267598" y="141884"/>
                      <a:pt x="259168" y="147066"/>
                    </a:cubicBezTo>
                    <a:lnTo>
                      <a:pt x="291481" y="16611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73"/>
                      <a:pt x="209359" y="170926"/>
                      <a:pt x="192642" y="175451"/>
                    </a:cubicBezTo>
                    <a:cubicBezTo>
                      <a:pt x="175155" y="180289"/>
                      <a:pt x="157288" y="183632"/>
                      <a:pt x="139230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3631" y="152914"/>
                      <a:pt x="150739" y="151705"/>
                      <a:pt x="157763" y="150114"/>
                    </a:cubicBezTo>
                    <a:cubicBezTo>
                      <a:pt x="165556" y="148399"/>
                      <a:pt x="173824" y="146304"/>
                      <a:pt x="182568" y="143732"/>
                    </a:cubicBezTo>
                    <a:cubicBezTo>
                      <a:pt x="191064" y="141179"/>
                      <a:pt x="199351" y="137998"/>
                      <a:pt x="207372" y="134207"/>
                    </a:cubicBezTo>
                    <a:lnTo>
                      <a:pt x="156812" y="104965"/>
                    </a:lnTo>
                    <a:lnTo>
                      <a:pt x="150255" y="107252"/>
                    </a:lnTo>
                    <a:lnTo>
                      <a:pt x="143317" y="109347"/>
                    </a:lnTo>
                    <a:cubicBezTo>
                      <a:pt x="130582" y="113538"/>
                      <a:pt x="118987" y="116872"/>
                      <a:pt x="108343" y="118872"/>
                    </a:cubicBezTo>
                    <a:cubicBezTo>
                      <a:pt x="98573" y="121148"/>
                      <a:pt x="88613" y="122482"/>
                      <a:pt x="78596" y="122872"/>
                    </a:cubicBezTo>
                    <a:cubicBezTo>
                      <a:pt x="69748" y="123187"/>
                      <a:pt x="60900" y="122358"/>
                      <a:pt x="52271" y="120396"/>
                    </a:cubicBezTo>
                    <a:cubicBezTo>
                      <a:pt x="43727" y="118472"/>
                      <a:pt x="35525" y="115253"/>
                      <a:pt x="27941" y="110871"/>
                    </a:cubicBezTo>
                    <a:cubicBezTo>
                      <a:pt x="19606" y="106518"/>
                      <a:pt x="12364" y="100327"/>
                      <a:pt x="6748" y="92773"/>
                    </a:cubicBezTo>
                    <a:cubicBezTo>
                      <a:pt x="2680" y="87039"/>
                      <a:pt x="665" y="8008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534"/>
                    </a:moveTo>
                    <a:cubicBezTo>
                      <a:pt x="69881" y="87363"/>
                      <a:pt x="77589" y="89021"/>
                      <a:pt x="85249" y="88297"/>
                    </a:cubicBezTo>
                    <a:cubicBezTo>
                      <a:pt x="95579" y="87135"/>
                      <a:pt x="105739" y="84830"/>
                      <a:pt x="115566" y="81439"/>
                    </a:cubicBezTo>
                    <a:lnTo>
                      <a:pt x="68047" y="53912"/>
                    </a:lnTo>
                    <a:cubicBezTo>
                      <a:pt x="50560" y="65341"/>
                      <a:pt x="48944" y="75152"/>
                      <a:pt x="63200" y="83344"/>
                    </a:cubicBezTo>
                    <a:close/>
                    <a:moveTo>
                      <a:pt x="230087" y="97441"/>
                    </a:moveTo>
                    <a:cubicBezTo>
                      <a:pt x="222826" y="93516"/>
                      <a:pt x="214500" y="92021"/>
                      <a:pt x="206327" y="93154"/>
                    </a:cubicBezTo>
                    <a:cubicBezTo>
                      <a:pt x="195056" y="94659"/>
                      <a:pt x="183927" y="97117"/>
                      <a:pt x="173064" y="100489"/>
                    </a:cubicBezTo>
                    <a:lnTo>
                      <a:pt x="220583" y="127826"/>
                    </a:lnTo>
                    <a:cubicBezTo>
                      <a:pt x="240541" y="115538"/>
                      <a:pt x="243772" y="105346"/>
                      <a:pt x="230087" y="9744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p27"/>
              <p:cNvSpPr/>
              <p:nvPr/>
            </p:nvSpPr>
            <p:spPr>
              <a:xfrm>
                <a:off x="7213360" y="4321778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27"/>
              <p:cNvSpPr/>
              <p:nvPr/>
            </p:nvSpPr>
            <p:spPr>
              <a:xfrm>
                <a:off x="7340425" y="4332636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235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p27"/>
              <p:cNvSpPr/>
              <p:nvPr/>
            </p:nvSpPr>
            <p:spPr>
              <a:xfrm>
                <a:off x="7354586" y="4269390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p27"/>
              <p:cNvSpPr/>
              <p:nvPr/>
            </p:nvSpPr>
            <p:spPr>
              <a:xfrm>
                <a:off x="7255747" y="4276153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6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27"/>
              <p:cNvSpPr/>
              <p:nvPr/>
            </p:nvSpPr>
            <p:spPr>
              <a:xfrm>
                <a:off x="7159188" y="4220622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4" y="38958"/>
                    </a:lnTo>
                    <a:lnTo>
                      <a:pt x="58924" y="31623"/>
                    </a:lnTo>
                    <a:cubicBezTo>
                      <a:pt x="58924" y="31623"/>
                      <a:pt x="52841" y="24575"/>
                      <a:pt x="52366" y="23908"/>
                    </a:cubicBezTo>
                    <a:cubicBezTo>
                      <a:pt x="47966" y="18879"/>
                      <a:pt x="42805" y="14574"/>
                      <a:pt x="37065" y="11144"/>
                    </a:cubicBezTo>
                    <a:cubicBezTo>
                      <a:pt x="33454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27"/>
              <p:cNvSpPr/>
              <p:nvPr/>
            </p:nvSpPr>
            <p:spPr>
              <a:xfrm>
                <a:off x="7213360" y="4189475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27"/>
              <p:cNvSpPr/>
              <p:nvPr/>
            </p:nvSpPr>
            <p:spPr>
              <a:xfrm>
                <a:off x="7091141" y="4184427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27"/>
              <p:cNvSpPr/>
              <p:nvPr/>
            </p:nvSpPr>
            <p:spPr>
              <a:xfrm>
                <a:off x="7092091" y="4242053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694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589;p27"/>
              <p:cNvSpPr/>
              <p:nvPr/>
            </p:nvSpPr>
            <p:spPr>
              <a:xfrm>
                <a:off x="7091046" y="4166616"/>
                <a:ext cx="294970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393" y="37338"/>
                      <a:pt x="100360" y="39433"/>
                    </a:cubicBezTo>
                    <a:cubicBezTo>
                      <a:pt x="93593" y="41481"/>
                      <a:pt x="86988" y="44034"/>
                      <a:pt x="80592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866"/>
                      <a:pt x="165936" y="65246"/>
                      <a:pt x="177436" y="62294"/>
                    </a:cubicBezTo>
                    <a:cubicBezTo>
                      <a:pt x="188194" y="59379"/>
                      <a:pt x="199209" y="57531"/>
                      <a:pt x="210319" y="56769"/>
                    </a:cubicBezTo>
                    <a:cubicBezTo>
                      <a:pt x="220469" y="56159"/>
                      <a:pt x="230666" y="56864"/>
                      <a:pt x="240636" y="58864"/>
                    </a:cubicBezTo>
                    <a:cubicBezTo>
                      <a:pt x="250681" y="61084"/>
                      <a:pt x="260309" y="64913"/>
                      <a:pt x="269147" y="70199"/>
                    </a:cubicBezTo>
                    <a:cubicBezTo>
                      <a:pt x="277948" y="74562"/>
                      <a:pt x="285475" y="81124"/>
                      <a:pt x="291006" y="89249"/>
                    </a:cubicBezTo>
                    <a:cubicBezTo>
                      <a:pt x="294722" y="95174"/>
                      <a:pt x="295891" y="102356"/>
                      <a:pt x="294237" y="109156"/>
                    </a:cubicBezTo>
                    <a:cubicBezTo>
                      <a:pt x="292080" y="116634"/>
                      <a:pt x="287984" y="123406"/>
                      <a:pt x="282357" y="128778"/>
                    </a:cubicBezTo>
                    <a:cubicBezTo>
                      <a:pt x="275382" y="135807"/>
                      <a:pt x="267598" y="141980"/>
                      <a:pt x="259168" y="147161"/>
                    </a:cubicBezTo>
                    <a:lnTo>
                      <a:pt x="29148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0"/>
                      <a:pt x="209349" y="170983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89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06"/>
                      <a:pt x="85249" y="88297"/>
                    </a:cubicBezTo>
                    <a:cubicBezTo>
                      <a:pt x="95570" y="87173"/>
                      <a:pt x="105739" y="84906"/>
                      <a:pt x="115566" y="81534"/>
                    </a:cubicBezTo>
                    <a:lnTo>
                      <a:pt x="68047" y="54007"/>
                    </a:lnTo>
                    <a:cubicBezTo>
                      <a:pt x="50560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845" y="93554"/>
                      <a:pt x="214500" y="92050"/>
                      <a:pt x="206327" y="93250"/>
                    </a:cubicBezTo>
                    <a:cubicBezTo>
                      <a:pt x="195046" y="94707"/>
                      <a:pt x="183917" y="97164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3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0" name="Google Shape;1590;p27"/>
            <p:cNvGrpSpPr/>
            <p:nvPr/>
          </p:nvGrpSpPr>
          <p:grpSpPr>
            <a:xfrm>
              <a:off x="4984142" y="3105498"/>
              <a:ext cx="883852" cy="621125"/>
              <a:chOff x="6793767" y="3847623"/>
              <a:chExt cx="883852" cy="621125"/>
            </a:xfrm>
          </p:grpSpPr>
          <p:sp>
            <p:nvSpPr>
              <p:cNvPr id="1591" name="Google Shape;1591;p27"/>
              <p:cNvSpPr/>
              <p:nvPr/>
            </p:nvSpPr>
            <p:spPr>
              <a:xfrm>
                <a:off x="6793767" y="395725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27"/>
              <p:cNvSpPr/>
              <p:nvPr/>
            </p:nvSpPr>
            <p:spPr>
              <a:xfrm>
                <a:off x="6793958" y="4100322"/>
                <a:ext cx="87339" cy="116585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5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27"/>
              <p:cNvSpPr/>
              <p:nvPr/>
            </p:nvSpPr>
            <p:spPr>
              <a:xfrm>
                <a:off x="7611093" y="4103369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27"/>
              <p:cNvSpPr/>
              <p:nvPr/>
            </p:nvSpPr>
            <p:spPr>
              <a:xfrm>
                <a:off x="6793767" y="38476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27"/>
              <p:cNvSpPr/>
              <p:nvPr/>
            </p:nvSpPr>
            <p:spPr>
              <a:xfrm>
                <a:off x="6919483" y="3917323"/>
                <a:ext cx="632596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596" h="366021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6" y="383881"/>
                      <a:pt x="216136" y="383881"/>
                      <a:pt x="92587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5"/>
                      <a:pt x="25965" y="92130"/>
                      <a:pt x="92587" y="53649"/>
                    </a:cubicBezTo>
                    <a:cubicBezTo>
                      <a:pt x="216136" y="-17883"/>
                      <a:pt x="416380" y="-17883"/>
                      <a:pt x="540025" y="53649"/>
                    </a:cubicBezTo>
                    <a:cubicBezTo>
                      <a:pt x="606836" y="92130"/>
                      <a:pt x="637249" y="143565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p27"/>
              <p:cNvSpPr/>
              <p:nvPr/>
            </p:nvSpPr>
            <p:spPr>
              <a:xfrm>
                <a:off x="6920073" y="3939230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791" y="-17883"/>
                      <a:pt x="539435" y="53650"/>
                    </a:cubicBezTo>
                    <a:cubicBezTo>
                      <a:pt x="59674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7081637" y="4021645"/>
                <a:ext cx="2945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557" h="185070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2"/>
                      <a:pt x="126876" y="32480"/>
                      <a:pt x="120413" y="33814"/>
                    </a:cubicBezTo>
                    <a:cubicBezTo>
                      <a:pt x="113951" y="35147"/>
                      <a:pt x="107203" y="36957"/>
                      <a:pt x="100265" y="39053"/>
                    </a:cubicBezTo>
                    <a:cubicBezTo>
                      <a:pt x="93470" y="41072"/>
                      <a:pt x="86827" y="43586"/>
                      <a:pt x="80402" y="46577"/>
                    </a:cubicBezTo>
                    <a:lnTo>
                      <a:pt x="131057" y="76010"/>
                    </a:lnTo>
                    <a:lnTo>
                      <a:pt x="140561" y="72771"/>
                    </a:lnTo>
                    <a:cubicBezTo>
                      <a:pt x="153486" y="68485"/>
                      <a:pt x="165651" y="64865"/>
                      <a:pt x="177151" y="61817"/>
                    </a:cubicBezTo>
                    <a:cubicBezTo>
                      <a:pt x="187909" y="58931"/>
                      <a:pt x="198924" y="57112"/>
                      <a:pt x="210034" y="56388"/>
                    </a:cubicBezTo>
                    <a:cubicBezTo>
                      <a:pt x="220155" y="55702"/>
                      <a:pt x="230315" y="56369"/>
                      <a:pt x="240256" y="58388"/>
                    </a:cubicBezTo>
                    <a:cubicBezTo>
                      <a:pt x="250292" y="60646"/>
                      <a:pt x="259919" y="64465"/>
                      <a:pt x="268767" y="69723"/>
                    </a:cubicBezTo>
                    <a:cubicBezTo>
                      <a:pt x="277549" y="74114"/>
                      <a:pt x="285066" y="80667"/>
                      <a:pt x="290626" y="88773"/>
                    </a:cubicBezTo>
                    <a:cubicBezTo>
                      <a:pt x="294294" y="94717"/>
                      <a:pt x="295454" y="101879"/>
                      <a:pt x="293857" y="108680"/>
                    </a:cubicBezTo>
                    <a:cubicBezTo>
                      <a:pt x="291709" y="116157"/>
                      <a:pt x="287604" y="122939"/>
                      <a:pt x="281977" y="128302"/>
                    </a:cubicBezTo>
                    <a:cubicBezTo>
                      <a:pt x="274973" y="135331"/>
                      <a:pt x="267152" y="141503"/>
                      <a:pt x="258693" y="146685"/>
                    </a:cubicBezTo>
                    <a:lnTo>
                      <a:pt x="291006" y="165735"/>
                    </a:lnTo>
                    <a:lnTo>
                      <a:pt x="273614" y="175736"/>
                    </a:lnTo>
                    <a:lnTo>
                      <a:pt x="241016" y="156686"/>
                    </a:lnTo>
                    <a:cubicBezTo>
                      <a:pt x="225506" y="164402"/>
                      <a:pt x="209264" y="170555"/>
                      <a:pt x="192547" y="175070"/>
                    </a:cubicBezTo>
                    <a:cubicBezTo>
                      <a:pt x="175022" y="179918"/>
                      <a:pt x="157126" y="183261"/>
                      <a:pt x="139040" y="185071"/>
                    </a:cubicBezTo>
                    <a:lnTo>
                      <a:pt x="122029" y="154496"/>
                    </a:lnTo>
                    <a:cubicBezTo>
                      <a:pt x="125165" y="154496"/>
                      <a:pt x="129917" y="154496"/>
                      <a:pt x="136284" y="153448"/>
                    </a:cubicBezTo>
                    <a:cubicBezTo>
                      <a:pt x="142652" y="152400"/>
                      <a:pt x="149780" y="151447"/>
                      <a:pt x="157573" y="149733"/>
                    </a:cubicBezTo>
                    <a:cubicBezTo>
                      <a:pt x="165366" y="148019"/>
                      <a:pt x="173729" y="145923"/>
                      <a:pt x="182378" y="143351"/>
                    </a:cubicBezTo>
                    <a:cubicBezTo>
                      <a:pt x="190912" y="140827"/>
                      <a:pt x="199238" y="137646"/>
                      <a:pt x="207278" y="133826"/>
                    </a:cubicBezTo>
                    <a:lnTo>
                      <a:pt x="156718" y="104585"/>
                    </a:lnTo>
                    <a:lnTo>
                      <a:pt x="150065" y="106871"/>
                    </a:lnTo>
                    <a:lnTo>
                      <a:pt x="143222" y="109061"/>
                    </a:lnTo>
                    <a:cubicBezTo>
                      <a:pt x="130487" y="113252"/>
                      <a:pt x="118797" y="116491"/>
                      <a:pt x="108248" y="118586"/>
                    </a:cubicBezTo>
                    <a:cubicBezTo>
                      <a:pt x="98450" y="120863"/>
                      <a:pt x="88461" y="122206"/>
                      <a:pt x="78406" y="122587"/>
                    </a:cubicBezTo>
                    <a:cubicBezTo>
                      <a:pt x="69596" y="122901"/>
                      <a:pt x="60777" y="122072"/>
                      <a:pt x="52176" y="120110"/>
                    </a:cubicBezTo>
                    <a:cubicBezTo>
                      <a:pt x="43622" y="118129"/>
                      <a:pt x="35392" y="114919"/>
                      <a:pt x="27751" y="110585"/>
                    </a:cubicBezTo>
                    <a:cubicBezTo>
                      <a:pt x="19454" y="106175"/>
                      <a:pt x="12250" y="99955"/>
                      <a:pt x="6653" y="92393"/>
                    </a:cubicBezTo>
                    <a:cubicBezTo>
                      <a:pt x="2528" y="86716"/>
                      <a:pt x="485" y="79781"/>
                      <a:pt x="855" y="72771"/>
                    </a:cubicBezTo>
                    <a:cubicBezTo>
                      <a:pt x="1682" y="65503"/>
                      <a:pt x="4590" y="58617"/>
                      <a:pt x="9219" y="52959"/>
                    </a:cubicBezTo>
                    <a:cubicBezTo>
                      <a:pt x="15064" y="45577"/>
                      <a:pt x="22020" y="39148"/>
                      <a:pt x="29842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48" y="17050"/>
                      <a:pt x="75774" y="1165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37" y="86735"/>
                      <a:pt x="105568" y="84468"/>
                      <a:pt x="115376" y="81153"/>
                    </a:cubicBezTo>
                    <a:lnTo>
                      <a:pt x="67857" y="53530"/>
                    </a:lnTo>
                    <a:cubicBezTo>
                      <a:pt x="50370" y="65056"/>
                      <a:pt x="48850" y="74866"/>
                      <a:pt x="63105" y="83629"/>
                    </a:cubicBezTo>
                    <a:close/>
                    <a:moveTo>
                      <a:pt x="229992" y="97060"/>
                    </a:moveTo>
                    <a:cubicBezTo>
                      <a:pt x="222712" y="93097"/>
                      <a:pt x="214329" y="91621"/>
                      <a:pt x="206137" y="92869"/>
                    </a:cubicBezTo>
                    <a:cubicBezTo>
                      <a:pt x="194885" y="94288"/>
                      <a:pt x="183784" y="96717"/>
                      <a:pt x="172969" y="100108"/>
                    </a:cubicBezTo>
                    <a:lnTo>
                      <a:pt x="220488" y="127540"/>
                    </a:lnTo>
                    <a:cubicBezTo>
                      <a:pt x="240446" y="115157"/>
                      <a:pt x="243677" y="105061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203761" y="4159186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7330922" y="4170044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7345082" y="4106799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7246148" y="4113180"/>
                <a:ext cx="47424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4" h="33147" extrusionOk="0">
                    <a:moveTo>
                      <a:pt x="0" y="10097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7149589" y="405803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8004" y="18878"/>
                      <a:pt x="42872" y="14564"/>
                      <a:pt x="37160" y="11144"/>
                    </a:cubicBezTo>
                    <a:cubicBezTo>
                      <a:pt x="33549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7203761" y="4026884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717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7081637" y="4021835"/>
                <a:ext cx="26040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858"/>
                    </a:lnTo>
                    <a:lnTo>
                      <a:pt x="17582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7082588" y="4079462"/>
                <a:ext cx="2984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842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7081542" y="4004024"/>
                <a:ext cx="294657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298" y="37433"/>
                      <a:pt x="100360" y="39529"/>
                    </a:cubicBezTo>
                    <a:cubicBezTo>
                      <a:pt x="93565" y="41548"/>
                      <a:pt x="86922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406" y="61074"/>
                      <a:pt x="260033" y="64903"/>
                      <a:pt x="268862" y="70199"/>
                    </a:cubicBezTo>
                    <a:cubicBezTo>
                      <a:pt x="277644" y="74590"/>
                      <a:pt x="285161" y="81144"/>
                      <a:pt x="290721" y="89249"/>
                    </a:cubicBezTo>
                    <a:cubicBezTo>
                      <a:pt x="294399" y="95193"/>
                      <a:pt x="295558" y="102356"/>
                      <a:pt x="293952" y="109156"/>
                    </a:cubicBezTo>
                    <a:cubicBezTo>
                      <a:pt x="291776" y="116624"/>
                      <a:pt x="287680" y="123397"/>
                      <a:pt x="282072" y="128778"/>
                    </a:cubicBezTo>
                    <a:cubicBezTo>
                      <a:pt x="275068" y="135807"/>
                      <a:pt x="267246" y="141980"/>
                      <a:pt x="258788" y="147161"/>
                    </a:cubicBezTo>
                    <a:lnTo>
                      <a:pt x="29110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82" y="164830"/>
                      <a:pt x="209349" y="170993"/>
                      <a:pt x="192642" y="175546"/>
                    </a:cubicBezTo>
                    <a:cubicBezTo>
                      <a:pt x="175117" y="180394"/>
                      <a:pt x="157221" y="183737"/>
                      <a:pt x="139135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473" y="143828"/>
                    </a:cubicBezTo>
                    <a:cubicBezTo>
                      <a:pt x="190988" y="141256"/>
                      <a:pt x="199313" y="138074"/>
                      <a:pt x="207372" y="134303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04" y="87106"/>
                      <a:pt x="551" y="80172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35"/>
                      <a:pt x="85249" y="88392"/>
                    </a:cubicBezTo>
                    <a:cubicBezTo>
                      <a:pt x="95541" y="87211"/>
                      <a:pt x="105672" y="84915"/>
                      <a:pt x="115471" y="81534"/>
                    </a:cubicBezTo>
                    <a:lnTo>
                      <a:pt x="67952" y="54007"/>
                    </a:lnTo>
                    <a:cubicBezTo>
                      <a:pt x="50532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788" y="93612"/>
                      <a:pt x="214434" y="92116"/>
                      <a:pt x="206232" y="93250"/>
                    </a:cubicBezTo>
                    <a:cubicBezTo>
                      <a:pt x="194989" y="94755"/>
                      <a:pt x="183898" y="97212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4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7" name="Google Shape;1607;p27"/>
            <p:cNvSpPr/>
            <p:nvPr/>
          </p:nvSpPr>
          <p:spPr>
            <a:xfrm>
              <a:off x="2890886" y="2508793"/>
              <a:ext cx="205462" cy="301290"/>
            </a:xfrm>
            <a:custGeom>
              <a:avLst/>
              <a:gdLst/>
              <a:ahLst/>
              <a:cxnLst/>
              <a:rect l="l" t="t" r="r" b="b"/>
              <a:pathLst>
                <a:path w="205462" h="301290" extrusionOk="0">
                  <a:moveTo>
                    <a:pt x="72372" y="9965"/>
                  </a:moveTo>
                  <a:cubicBezTo>
                    <a:pt x="80545" y="-3179"/>
                    <a:pt x="142985" y="-11847"/>
                    <a:pt x="163608" y="41207"/>
                  </a:cubicBezTo>
                  <a:cubicBezTo>
                    <a:pt x="171306" y="61305"/>
                    <a:pt x="170166" y="112740"/>
                    <a:pt x="176628" y="145030"/>
                  </a:cubicBezTo>
                  <a:cubicBezTo>
                    <a:pt x="183091" y="177320"/>
                    <a:pt x="198582" y="195608"/>
                    <a:pt x="204094" y="221801"/>
                  </a:cubicBezTo>
                  <a:cubicBezTo>
                    <a:pt x="209606" y="247995"/>
                    <a:pt x="200578" y="292000"/>
                    <a:pt x="137568" y="299716"/>
                  </a:cubicBezTo>
                  <a:cubicBezTo>
                    <a:pt x="74558" y="307431"/>
                    <a:pt x="26088" y="285333"/>
                    <a:pt x="11262" y="265140"/>
                  </a:cubicBezTo>
                  <a:cubicBezTo>
                    <a:pt x="-3563" y="244947"/>
                    <a:pt x="-3944" y="202275"/>
                    <a:pt x="11262" y="179415"/>
                  </a:cubicBezTo>
                  <a:cubicBezTo>
                    <a:pt x="26468" y="156555"/>
                    <a:pt x="38443" y="137696"/>
                    <a:pt x="38063" y="10778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27"/>
            <p:cNvSpPr/>
            <p:nvPr/>
          </p:nvSpPr>
          <p:spPr>
            <a:xfrm>
              <a:off x="2906291" y="2506021"/>
              <a:ext cx="98213" cy="121997"/>
            </a:xfrm>
            <a:custGeom>
              <a:avLst/>
              <a:gdLst/>
              <a:ahLst/>
              <a:cxnLst/>
              <a:rect l="l" t="t" r="r" b="b"/>
              <a:pathLst>
                <a:path w="98213" h="121997" extrusionOk="0">
                  <a:moveTo>
                    <a:pt x="98213" y="3593"/>
                  </a:moveTo>
                  <a:cubicBezTo>
                    <a:pt x="98213" y="3593"/>
                    <a:pt x="50694" y="-9932"/>
                    <a:pt x="22183" y="15499"/>
                  </a:cubicBezTo>
                  <a:cubicBezTo>
                    <a:pt x="3095" y="33359"/>
                    <a:pt x="-4458" y="60400"/>
                    <a:pt x="2605" y="85603"/>
                  </a:cubicBezTo>
                  <a:cubicBezTo>
                    <a:pt x="6407" y="100558"/>
                    <a:pt x="14010" y="120846"/>
                    <a:pt x="25794" y="121989"/>
                  </a:cubicBezTo>
                  <a:cubicBezTo>
                    <a:pt x="37579" y="123132"/>
                    <a:pt x="98213" y="3593"/>
                    <a:pt x="98213" y="3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27"/>
            <p:cNvSpPr/>
            <p:nvPr/>
          </p:nvSpPr>
          <p:spPr>
            <a:xfrm>
              <a:off x="2925684" y="2638202"/>
              <a:ext cx="121328" cy="136036"/>
            </a:xfrm>
            <a:custGeom>
              <a:avLst/>
              <a:gdLst/>
              <a:ahLst/>
              <a:cxnLst/>
              <a:rect l="l" t="t" r="r" b="b"/>
              <a:pathLst>
                <a:path w="121328" h="136036" extrusionOk="0">
                  <a:moveTo>
                    <a:pt x="96782" y="0"/>
                  </a:moveTo>
                  <a:cubicBezTo>
                    <a:pt x="96782" y="0"/>
                    <a:pt x="93741" y="52483"/>
                    <a:pt x="94691" y="56388"/>
                  </a:cubicBezTo>
                  <a:cubicBezTo>
                    <a:pt x="95641" y="60293"/>
                    <a:pt x="115219" y="64008"/>
                    <a:pt x="120731" y="68580"/>
                  </a:cubicBezTo>
                  <a:cubicBezTo>
                    <a:pt x="126244" y="73152"/>
                    <a:pt x="92220" y="126397"/>
                    <a:pt x="74923" y="134302"/>
                  </a:cubicBezTo>
                  <a:cubicBezTo>
                    <a:pt x="57626" y="142208"/>
                    <a:pt x="4120" y="122015"/>
                    <a:pt x="414" y="95345"/>
                  </a:cubicBezTo>
                  <a:cubicBezTo>
                    <a:pt x="-3008" y="70771"/>
                    <a:pt x="15715" y="51721"/>
                    <a:pt x="22937" y="45053"/>
                  </a:cubicBezTo>
                  <a:cubicBezTo>
                    <a:pt x="27873" y="44701"/>
                    <a:pt x="32828" y="44701"/>
                    <a:pt x="37763" y="45053"/>
                  </a:cubicBezTo>
                  <a:lnTo>
                    <a:pt x="39284" y="19526"/>
                  </a:lnTo>
                  <a:cubicBezTo>
                    <a:pt x="62758" y="11716"/>
                    <a:pt x="96782" y="0"/>
                    <a:pt x="9678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27"/>
            <p:cNvSpPr/>
            <p:nvPr/>
          </p:nvSpPr>
          <p:spPr>
            <a:xfrm>
              <a:off x="2718513" y="2692113"/>
              <a:ext cx="229495" cy="326875"/>
            </a:xfrm>
            <a:custGeom>
              <a:avLst/>
              <a:gdLst/>
              <a:ahLst/>
              <a:cxnLst/>
              <a:rect l="l" t="t" r="r" b="b"/>
              <a:pathLst>
                <a:path w="229495" h="326875" extrusionOk="0">
                  <a:moveTo>
                    <a:pt x="149801" y="226409"/>
                  </a:moveTo>
                  <a:cubicBezTo>
                    <a:pt x="134955" y="246860"/>
                    <a:pt x="117366" y="265167"/>
                    <a:pt x="97530" y="280797"/>
                  </a:cubicBezTo>
                  <a:cubicBezTo>
                    <a:pt x="91255" y="287379"/>
                    <a:pt x="85323" y="294275"/>
                    <a:pt x="79758" y="301466"/>
                  </a:cubicBezTo>
                  <a:cubicBezTo>
                    <a:pt x="70365" y="312277"/>
                    <a:pt x="58256" y="320364"/>
                    <a:pt x="44689" y="324898"/>
                  </a:cubicBezTo>
                  <a:cubicBezTo>
                    <a:pt x="32810" y="327946"/>
                    <a:pt x="27868" y="327089"/>
                    <a:pt x="25682" y="324898"/>
                  </a:cubicBezTo>
                  <a:cubicBezTo>
                    <a:pt x="23496" y="322707"/>
                    <a:pt x="24636" y="319278"/>
                    <a:pt x="29768" y="317183"/>
                  </a:cubicBezTo>
                  <a:cubicBezTo>
                    <a:pt x="38175" y="314620"/>
                    <a:pt x="45992" y="310410"/>
                    <a:pt x="52767" y="304800"/>
                  </a:cubicBezTo>
                  <a:cubicBezTo>
                    <a:pt x="52767" y="304800"/>
                    <a:pt x="41743" y="309943"/>
                    <a:pt x="34805" y="312325"/>
                  </a:cubicBezTo>
                  <a:cubicBezTo>
                    <a:pt x="28672" y="314449"/>
                    <a:pt x="22276" y="315735"/>
                    <a:pt x="15798" y="316135"/>
                  </a:cubicBezTo>
                  <a:cubicBezTo>
                    <a:pt x="9240" y="316135"/>
                    <a:pt x="2397" y="308515"/>
                    <a:pt x="7529" y="306610"/>
                  </a:cubicBezTo>
                  <a:cubicBezTo>
                    <a:pt x="12661" y="304705"/>
                    <a:pt x="17508" y="304228"/>
                    <a:pt x="27677" y="300418"/>
                  </a:cubicBezTo>
                  <a:cubicBezTo>
                    <a:pt x="33058" y="298542"/>
                    <a:pt x="38147" y="295913"/>
                    <a:pt x="42788" y="292608"/>
                  </a:cubicBezTo>
                  <a:cubicBezTo>
                    <a:pt x="35731" y="294684"/>
                    <a:pt x="28516" y="296189"/>
                    <a:pt x="21215" y="297085"/>
                  </a:cubicBezTo>
                  <a:cubicBezTo>
                    <a:pt x="15118" y="298075"/>
                    <a:pt x="8868" y="297351"/>
                    <a:pt x="3158" y="294989"/>
                  </a:cubicBezTo>
                  <a:cubicBezTo>
                    <a:pt x="116" y="293656"/>
                    <a:pt x="-2545" y="288131"/>
                    <a:pt x="4298" y="286321"/>
                  </a:cubicBezTo>
                  <a:cubicBezTo>
                    <a:pt x="13203" y="285417"/>
                    <a:pt x="21954" y="283369"/>
                    <a:pt x="30339" y="280225"/>
                  </a:cubicBezTo>
                  <a:cubicBezTo>
                    <a:pt x="38322" y="276606"/>
                    <a:pt x="43359" y="272796"/>
                    <a:pt x="41553" y="272034"/>
                  </a:cubicBezTo>
                  <a:cubicBezTo>
                    <a:pt x="39747" y="271272"/>
                    <a:pt x="35281" y="273749"/>
                    <a:pt x="27202" y="273177"/>
                  </a:cubicBezTo>
                  <a:cubicBezTo>
                    <a:pt x="19124" y="272606"/>
                    <a:pt x="11711" y="267462"/>
                    <a:pt x="11806" y="263081"/>
                  </a:cubicBezTo>
                  <a:cubicBezTo>
                    <a:pt x="11901" y="258699"/>
                    <a:pt x="13517" y="261175"/>
                    <a:pt x="21310" y="260509"/>
                  </a:cubicBezTo>
                  <a:cubicBezTo>
                    <a:pt x="29654" y="258470"/>
                    <a:pt x="38135" y="257042"/>
                    <a:pt x="46685" y="256223"/>
                  </a:cubicBezTo>
                  <a:cubicBezTo>
                    <a:pt x="55089" y="256594"/>
                    <a:pt x="63498" y="255594"/>
                    <a:pt x="71585" y="253270"/>
                  </a:cubicBezTo>
                  <a:cubicBezTo>
                    <a:pt x="80138" y="250698"/>
                    <a:pt x="99336" y="227648"/>
                    <a:pt x="113972" y="206597"/>
                  </a:cubicBezTo>
                  <a:cubicBezTo>
                    <a:pt x="130121" y="183099"/>
                    <a:pt x="142917" y="157448"/>
                    <a:pt x="151987" y="130397"/>
                  </a:cubicBezTo>
                  <a:cubicBezTo>
                    <a:pt x="160825" y="101251"/>
                    <a:pt x="170995" y="46863"/>
                    <a:pt x="178788" y="27908"/>
                  </a:cubicBezTo>
                  <a:cubicBezTo>
                    <a:pt x="186581" y="8954"/>
                    <a:pt x="199221" y="381"/>
                    <a:pt x="211576" y="0"/>
                  </a:cubicBezTo>
                  <a:cubicBezTo>
                    <a:pt x="226021" y="0"/>
                    <a:pt x="232199" y="19050"/>
                    <a:pt x="228397" y="35052"/>
                  </a:cubicBezTo>
                  <a:cubicBezTo>
                    <a:pt x="221175" y="63627"/>
                    <a:pt x="189052" y="174689"/>
                    <a:pt x="149801" y="22640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27"/>
            <p:cNvSpPr/>
            <p:nvPr/>
          </p:nvSpPr>
          <p:spPr>
            <a:xfrm>
              <a:off x="2890388" y="2682707"/>
              <a:ext cx="176857" cy="233853"/>
            </a:xfrm>
            <a:custGeom>
              <a:avLst/>
              <a:gdLst/>
              <a:ahLst/>
              <a:cxnLst/>
              <a:rect l="l" t="t" r="r" b="b"/>
              <a:pathLst>
                <a:path w="176857" h="233853" extrusionOk="0">
                  <a:moveTo>
                    <a:pt x="139301" y="16931"/>
                  </a:moveTo>
                  <a:cubicBezTo>
                    <a:pt x="154031" y="19217"/>
                    <a:pt x="170853" y="27122"/>
                    <a:pt x="173134" y="35219"/>
                  </a:cubicBezTo>
                  <a:cubicBezTo>
                    <a:pt x="179252" y="64308"/>
                    <a:pt x="177812" y="94483"/>
                    <a:pt x="168952" y="122849"/>
                  </a:cubicBezTo>
                  <a:cubicBezTo>
                    <a:pt x="156217" y="156663"/>
                    <a:pt x="141772" y="218099"/>
                    <a:pt x="134454" y="232196"/>
                  </a:cubicBezTo>
                  <a:cubicBezTo>
                    <a:pt x="96503" y="237510"/>
                    <a:pt x="57869" y="229967"/>
                    <a:pt x="24685" y="210764"/>
                  </a:cubicBezTo>
                  <a:cubicBezTo>
                    <a:pt x="24685" y="210764"/>
                    <a:pt x="21644" y="151995"/>
                    <a:pt x="21454" y="132564"/>
                  </a:cubicBezTo>
                  <a:cubicBezTo>
                    <a:pt x="-26065" y="91130"/>
                    <a:pt x="14516" y="39981"/>
                    <a:pt x="54717" y="357"/>
                  </a:cubicBezTo>
                  <a:cubicBezTo>
                    <a:pt x="59520" y="-119"/>
                    <a:pt x="64359" y="-119"/>
                    <a:pt x="69163" y="357"/>
                  </a:cubicBezTo>
                  <a:cubicBezTo>
                    <a:pt x="69163" y="357"/>
                    <a:pt x="33333" y="42743"/>
                    <a:pt x="58233" y="67032"/>
                  </a:cubicBezTo>
                  <a:cubicBezTo>
                    <a:pt x="111645" y="50554"/>
                    <a:pt x="122194" y="26551"/>
                    <a:pt x="139301" y="1693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27"/>
            <p:cNvSpPr/>
            <p:nvPr/>
          </p:nvSpPr>
          <p:spPr>
            <a:xfrm>
              <a:off x="2921860" y="2515790"/>
              <a:ext cx="130560" cy="160797"/>
            </a:xfrm>
            <a:custGeom>
              <a:avLst/>
              <a:gdLst/>
              <a:ahLst/>
              <a:cxnLst/>
              <a:rect l="l" t="t" r="r" b="b"/>
              <a:pathLst>
                <a:path w="130560" h="160797" extrusionOk="0">
                  <a:moveTo>
                    <a:pt x="2717" y="57260"/>
                  </a:moveTo>
                  <a:lnTo>
                    <a:pt x="2717" y="57260"/>
                  </a:lnTo>
                  <a:cubicBezTo>
                    <a:pt x="8039" y="23542"/>
                    <a:pt x="32369" y="-1890"/>
                    <a:pt x="67058" y="110"/>
                  </a:cubicBezTo>
                  <a:cubicBezTo>
                    <a:pt x="103762" y="1787"/>
                    <a:pt x="132161" y="32962"/>
                    <a:pt x="130490" y="69748"/>
                  </a:cubicBezTo>
                  <a:cubicBezTo>
                    <a:pt x="129521" y="91084"/>
                    <a:pt x="118410" y="110667"/>
                    <a:pt x="100606" y="122411"/>
                  </a:cubicBezTo>
                  <a:cubicBezTo>
                    <a:pt x="99408" y="127526"/>
                    <a:pt x="97622" y="132479"/>
                    <a:pt x="95284" y="137175"/>
                  </a:cubicBezTo>
                  <a:cubicBezTo>
                    <a:pt x="82929" y="151463"/>
                    <a:pt x="50331" y="160607"/>
                    <a:pt x="39497" y="160797"/>
                  </a:cubicBezTo>
                  <a:cubicBezTo>
                    <a:pt x="29993" y="160797"/>
                    <a:pt x="22200" y="152129"/>
                    <a:pt x="13457" y="137651"/>
                  </a:cubicBezTo>
                  <a:cubicBezTo>
                    <a:pt x="-4791" y="107457"/>
                    <a:pt x="-134" y="74024"/>
                    <a:pt x="2717" y="5726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27"/>
            <p:cNvSpPr/>
            <p:nvPr/>
          </p:nvSpPr>
          <p:spPr>
            <a:xfrm>
              <a:off x="2927048" y="2514816"/>
              <a:ext cx="130747" cy="123290"/>
            </a:xfrm>
            <a:custGeom>
              <a:avLst/>
              <a:gdLst/>
              <a:ahLst/>
              <a:cxnLst/>
              <a:rect l="l" t="t" r="r" b="b"/>
              <a:pathLst>
                <a:path w="130747" h="123290" extrusionOk="0">
                  <a:moveTo>
                    <a:pt x="72609" y="1657"/>
                  </a:moveTo>
                  <a:cubicBezTo>
                    <a:pt x="97034" y="6514"/>
                    <a:pt x="116992" y="13372"/>
                    <a:pt x="123644" y="37280"/>
                  </a:cubicBezTo>
                  <a:cubicBezTo>
                    <a:pt x="128206" y="53853"/>
                    <a:pt x="134098" y="84905"/>
                    <a:pt x="128396" y="98526"/>
                  </a:cubicBezTo>
                  <a:lnTo>
                    <a:pt x="124975" y="108051"/>
                  </a:lnTo>
                  <a:lnTo>
                    <a:pt x="95418" y="123291"/>
                  </a:lnTo>
                  <a:cubicBezTo>
                    <a:pt x="95418" y="123291"/>
                    <a:pt x="81637" y="111765"/>
                    <a:pt x="85914" y="78047"/>
                  </a:cubicBezTo>
                  <a:cubicBezTo>
                    <a:pt x="85678" y="73494"/>
                    <a:pt x="84234" y="69094"/>
                    <a:pt x="81733" y="65283"/>
                  </a:cubicBezTo>
                  <a:cubicBezTo>
                    <a:pt x="79886" y="62102"/>
                    <a:pt x="78510" y="58673"/>
                    <a:pt x="77646" y="55092"/>
                  </a:cubicBezTo>
                  <a:cubicBezTo>
                    <a:pt x="74170" y="46024"/>
                    <a:pt x="67371" y="38633"/>
                    <a:pt x="58638" y="34423"/>
                  </a:cubicBezTo>
                  <a:cubicBezTo>
                    <a:pt x="36685" y="22040"/>
                    <a:pt x="4562" y="32708"/>
                    <a:pt x="0" y="37185"/>
                  </a:cubicBezTo>
                  <a:cubicBezTo>
                    <a:pt x="12785" y="9638"/>
                    <a:pt x="43070" y="-5182"/>
                    <a:pt x="72609" y="165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27"/>
            <p:cNvSpPr/>
            <p:nvPr/>
          </p:nvSpPr>
          <p:spPr>
            <a:xfrm>
              <a:off x="2770258" y="3324285"/>
              <a:ext cx="102779" cy="78901"/>
            </a:xfrm>
            <a:custGeom>
              <a:avLst/>
              <a:gdLst/>
              <a:ahLst/>
              <a:cxnLst/>
              <a:rect l="l" t="t" r="r" b="b"/>
              <a:pathLst>
                <a:path w="102779" h="78901" extrusionOk="0">
                  <a:moveTo>
                    <a:pt x="95300" y="3"/>
                  </a:moveTo>
                  <a:cubicBezTo>
                    <a:pt x="82945" y="10099"/>
                    <a:pt x="63843" y="3146"/>
                    <a:pt x="62892" y="4003"/>
                  </a:cubicBezTo>
                  <a:cubicBezTo>
                    <a:pt x="48523" y="16481"/>
                    <a:pt x="33449" y="28120"/>
                    <a:pt x="17749" y="38864"/>
                  </a:cubicBezTo>
                  <a:cubicBezTo>
                    <a:pt x="10051" y="44961"/>
                    <a:pt x="-1924" y="53057"/>
                    <a:pt x="262" y="64677"/>
                  </a:cubicBezTo>
                  <a:cubicBezTo>
                    <a:pt x="4064" y="85537"/>
                    <a:pt x="37327" y="79060"/>
                    <a:pt x="49872" y="72678"/>
                  </a:cubicBezTo>
                  <a:cubicBezTo>
                    <a:pt x="62417" y="66297"/>
                    <a:pt x="72681" y="55819"/>
                    <a:pt x="84561" y="48389"/>
                  </a:cubicBezTo>
                  <a:cubicBezTo>
                    <a:pt x="93019" y="43151"/>
                    <a:pt x="101383" y="40389"/>
                    <a:pt x="102713" y="29339"/>
                  </a:cubicBezTo>
                  <a:cubicBezTo>
                    <a:pt x="103473" y="22958"/>
                    <a:pt x="97486" y="-283"/>
                    <a:pt x="95300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27"/>
            <p:cNvSpPr/>
            <p:nvPr/>
          </p:nvSpPr>
          <p:spPr>
            <a:xfrm>
              <a:off x="2770711" y="3349338"/>
              <a:ext cx="102274" cy="53559"/>
            </a:xfrm>
            <a:custGeom>
              <a:avLst/>
              <a:gdLst/>
              <a:ahLst/>
              <a:cxnLst/>
              <a:rect l="l" t="t" r="r" b="b"/>
              <a:pathLst>
                <a:path w="102274" h="53559" extrusionOk="0">
                  <a:moveTo>
                    <a:pt x="102071" y="0"/>
                  </a:moveTo>
                  <a:cubicBezTo>
                    <a:pt x="100455" y="10287"/>
                    <a:pt x="92567" y="13145"/>
                    <a:pt x="83823" y="18383"/>
                  </a:cubicBezTo>
                  <a:cubicBezTo>
                    <a:pt x="71754" y="25908"/>
                    <a:pt x="61109" y="36671"/>
                    <a:pt x="48564" y="43053"/>
                  </a:cubicBezTo>
                  <a:cubicBezTo>
                    <a:pt x="36019" y="49435"/>
                    <a:pt x="8078" y="54769"/>
                    <a:pt x="0" y="39910"/>
                  </a:cubicBezTo>
                  <a:cubicBezTo>
                    <a:pt x="4372" y="60008"/>
                    <a:pt x="37065" y="53721"/>
                    <a:pt x="49420" y="47339"/>
                  </a:cubicBezTo>
                  <a:cubicBezTo>
                    <a:pt x="61775" y="40958"/>
                    <a:pt x="72229" y="30480"/>
                    <a:pt x="84109" y="23051"/>
                  </a:cubicBezTo>
                  <a:cubicBezTo>
                    <a:pt x="92567" y="17812"/>
                    <a:pt x="100930" y="15050"/>
                    <a:pt x="102261" y="4001"/>
                  </a:cubicBezTo>
                  <a:cubicBezTo>
                    <a:pt x="102304" y="2667"/>
                    <a:pt x="102241" y="1324"/>
                    <a:pt x="10207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27"/>
            <p:cNvSpPr/>
            <p:nvPr/>
          </p:nvSpPr>
          <p:spPr>
            <a:xfrm>
              <a:off x="2718772" y="3290474"/>
              <a:ext cx="94135" cy="73100"/>
            </a:xfrm>
            <a:custGeom>
              <a:avLst/>
              <a:gdLst/>
              <a:ahLst/>
              <a:cxnLst/>
              <a:rect l="l" t="t" r="r" b="b"/>
              <a:pathLst>
                <a:path w="94135" h="73100" extrusionOk="0">
                  <a:moveTo>
                    <a:pt x="86722" y="0"/>
                  </a:moveTo>
                  <a:cubicBezTo>
                    <a:pt x="75413" y="9525"/>
                    <a:pt x="58211" y="4096"/>
                    <a:pt x="57546" y="4953"/>
                  </a:cubicBezTo>
                  <a:cubicBezTo>
                    <a:pt x="44378" y="16202"/>
                    <a:pt x="30609" y="26727"/>
                    <a:pt x="16299" y="36481"/>
                  </a:cubicBezTo>
                  <a:cubicBezTo>
                    <a:pt x="9266" y="42005"/>
                    <a:pt x="-1758" y="49435"/>
                    <a:pt x="238" y="60103"/>
                  </a:cubicBezTo>
                  <a:cubicBezTo>
                    <a:pt x="3849" y="79153"/>
                    <a:pt x="34261" y="73247"/>
                    <a:pt x="45761" y="67437"/>
                  </a:cubicBezTo>
                  <a:cubicBezTo>
                    <a:pt x="57260" y="61627"/>
                    <a:pt x="66669" y="51911"/>
                    <a:pt x="77504" y="45148"/>
                  </a:cubicBezTo>
                  <a:cubicBezTo>
                    <a:pt x="85297" y="40386"/>
                    <a:pt x="92900" y="37814"/>
                    <a:pt x="94135" y="28004"/>
                  </a:cubicBezTo>
                  <a:cubicBezTo>
                    <a:pt x="93742" y="18240"/>
                    <a:pt x="91212" y="8677"/>
                    <a:pt x="86722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27"/>
            <p:cNvSpPr/>
            <p:nvPr/>
          </p:nvSpPr>
          <p:spPr>
            <a:xfrm>
              <a:off x="2719200" y="3314572"/>
              <a:ext cx="93731" cy="48987"/>
            </a:xfrm>
            <a:custGeom>
              <a:avLst/>
              <a:gdLst/>
              <a:ahLst/>
              <a:cxnLst/>
              <a:rect l="l" t="t" r="r" b="b"/>
              <a:pathLst>
                <a:path w="93731" h="48987" extrusionOk="0">
                  <a:moveTo>
                    <a:pt x="93517" y="0"/>
                  </a:moveTo>
                  <a:cubicBezTo>
                    <a:pt x="91997" y="9525"/>
                    <a:pt x="84014" y="12002"/>
                    <a:pt x="76791" y="16764"/>
                  </a:cubicBezTo>
                  <a:cubicBezTo>
                    <a:pt x="65766" y="23622"/>
                    <a:pt x="55977" y="33528"/>
                    <a:pt x="44573" y="39434"/>
                  </a:cubicBezTo>
                  <a:cubicBezTo>
                    <a:pt x="33168" y="45339"/>
                    <a:pt x="7413" y="50102"/>
                    <a:pt x="0" y="36481"/>
                  </a:cubicBezTo>
                  <a:cubicBezTo>
                    <a:pt x="4087" y="54864"/>
                    <a:pt x="33929" y="49149"/>
                    <a:pt x="45333" y="43339"/>
                  </a:cubicBezTo>
                  <a:cubicBezTo>
                    <a:pt x="56738" y="37529"/>
                    <a:pt x="66241" y="27813"/>
                    <a:pt x="77076" y="21050"/>
                  </a:cubicBezTo>
                  <a:cubicBezTo>
                    <a:pt x="84869" y="16288"/>
                    <a:pt x="92472" y="13716"/>
                    <a:pt x="93707" y="3905"/>
                  </a:cubicBezTo>
                  <a:cubicBezTo>
                    <a:pt x="93771" y="2600"/>
                    <a:pt x="93707" y="1296"/>
                    <a:pt x="935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27"/>
            <p:cNvSpPr/>
            <p:nvPr/>
          </p:nvSpPr>
          <p:spPr>
            <a:xfrm>
              <a:off x="2753699" y="2913665"/>
              <a:ext cx="223980" cy="387148"/>
            </a:xfrm>
            <a:custGeom>
              <a:avLst/>
              <a:gdLst/>
              <a:ahLst/>
              <a:cxnLst/>
              <a:rect l="l" t="t" r="r" b="b"/>
              <a:pathLst>
                <a:path w="223980" h="387148" extrusionOk="0">
                  <a:moveTo>
                    <a:pt x="222484" y="14288"/>
                  </a:moveTo>
                  <a:cubicBezTo>
                    <a:pt x="189070" y="18698"/>
                    <a:pt x="155091" y="13754"/>
                    <a:pt x="124310" y="0"/>
                  </a:cubicBezTo>
                  <a:cubicBezTo>
                    <a:pt x="124310" y="10478"/>
                    <a:pt x="125355" y="19717"/>
                    <a:pt x="125355" y="19717"/>
                  </a:cubicBezTo>
                  <a:cubicBezTo>
                    <a:pt x="85439" y="48292"/>
                    <a:pt x="5227" y="95917"/>
                    <a:pt x="0" y="128683"/>
                  </a:cubicBezTo>
                  <a:cubicBezTo>
                    <a:pt x="5227" y="232601"/>
                    <a:pt x="21003" y="381000"/>
                    <a:pt x="25470" y="383096"/>
                  </a:cubicBezTo>
                  <a:cubicBezTo>
                    <a:pt x="38015" y="389096"/>
                    <a:pt x="46759" y="388144"/>
                    <a:pt x="52651" y="382143"/>
                  </a:cubicBezTo>
                  <a:cubicBezTo>
                    <a:pt x="52651" y="382143"/>
                    <a:pt x="77836" y="294132"/>
                    <a:pt x="70518" y="164973"/>
                  </a:cubicBezTo>
                  <a:cubicBezTo>
                    <a:pt x="70518" y="164973"/>
                    <a:pt x="210414" y="102870"/>
                    <a:pt x="219537" y="68961"/>
                  </a:cubicBezTo>
                  <a:cubicBezTo>
                    <a:pt x="223607" y="55254"/>
                    <a:pt x="224900" y="40881"/>
                    <a:pt x="223339" y="26670"/>
                  </a:cubicBezTo>
                  <a:cubicBezTo>
                    <a:pt x="223244" y="22574"/>
                    <a:pt x="222959" y="18383"/>
                    <a:pt x="222484" y="1428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27"/>
            <p:cNvSpPr/>
            <p:nvPr/>
          </p:nvSpPr>
          <p:spPr>
            <a:xfrm>
              <a:off x="2814713" y="2914427"/>
              <a:ext cx="222989" cy="419220"/>
            </a:xfrm>
            <a:custGeom>
              <a:avLst/>
              <a:gdLst/>
              <a:ahLst/>
              <a:cxnLst/>
              <a:rect l="l" t="t" r="r" b="b"/>
              <a:pathLst>
                <a:path w="222989" h="419220" extrusionOk="0">
                  <a:moveTo>
                    <a:pt x="207943" y="0"/>
                  </a:moveTo>
                  <a:cubicBezTo>
                    <a:pt x="181465" y="11887"/>
                    <a:pt x="152119" y="15821"/>
                    <a:pt x="123454" y="11334"/>
                  </a:cubicBezTo>
                  <a:cubicBezTo>
                    <a:pt x="123454" y="25241"/>
                    <a:pt x="125450" y="51340"/>
                    <a:pt x="125450" y="51340"/>
                  </a:cubicBezTo>
                  <a:cubicBezTo>
                    <a:pt x="85534" y="79915"/>
                    <a:pt x="5227" y="127540"/>
                    <a:pt x="0" y="160210"/>
                  </a:cubicBezTo>
                  <a:cubicBezTo>
                    <a:pt x="5227" y="264128"/>
                    <a:pt x="14921" y="414623"/>
                    <a:pt x="19008" y="416528"/>
                  </a:cubicBezTo>
                  <a:cubicBezTo>
                    <a:pt x="30005" y="421205"/>
                    <a:pt x="42648" y="419719"/>
                    <a:pt x="52271" y="412623"/>
                  </a:cubicBezTo>
                  <a:cubicBezTo>
                    <a:pt x="52271" y="412623"/>
                    <a:pt x="77456" y="325755"/>
                    <a:pt x="70138" y="196596"/>
                  </a:cubicBezTo>
                  <a:cubicBezTo>
                    <a:pt x="70138" y="194119"/>
                    <a:pt x="189981" y="134969"/>
                    <a:pt x="205187" y="119348"/>
                  </a:cubicBezTo>
                  <a:cubicBezTo>
                    <a:pt x="220393" y="103727"/>
                    <a:pt x="223339" y="80486"/>
                    <a:pt x="222959" y="58293"/>
                  </a:cubicBezTo>
                  <a:cubicBezTo>
                    <a:pt x="221907" y="38052"/>
                    <a:pt x="216800" y="18221"/>
                    <a:pt x="20794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27"/>
            <p:cNvSpPr/>
            <p:nvPr/>
          </p:nvSpPr>
          <p:spPr>
            <a:xfrm>
              <a:off x="2731717" y="2888138"/>
              <a:ext cx="333476" cy="307358"/>
            </a:xfrm>
            <a:custGeom>
              <a:avLst/>
              <a:gdLst/>
              <a:ahLst/>
              <a:cxnLst/>
              <a:rect l="l" t="t" r="r" b="b"/>
              <a:pathLst>
                <a:path w="333476" h="307358" extrusionOk="0">
                  <a:moveTo>
                    <a:pt x="320305" y="48292"/>
                  </a:moveTo>
                  <a:cubicBezTo>
                    <a:pt x="320305" y="48292"/>
                    <a:pt x="364593" y="126968"/>
                    <a:pt x="290749" y="167449"/>
                  </a:cubicBezTo>
                  <a:cubicBezTo>
                    <a:pt x="212818" y="210121"/>
                    <a:pt x="165299" y="220123"/>
                    <a:pt x="165299" y="220123"/>
                  </a:cubicBezTo>
                  <a:lnTo>
                    <a:pt x="153609" y="222885"/>
                  </a:lnTo>
                  <a:cubicBezTo>
                    <a:pt x="157270" y="250003"/>
                    <a:pt x="157270" y="277492"/>
                    <a:pt x="153609" y="304609"/>
                  </a:cubicBezTo>
                  <a:cubicBezTo>
                    <a:pt x="153609" y="304609"/>
                    <a:pt x="98012" y="323659"/>
                    <a:pt x="27114" y="261461"/>
                  </a:cubicBezTo>
                  <a:lnTo>
                    <a:pt x="3544" y="185261"/>
                  </a:lnTo>
                  <a:lnTo>
                    <a:pt x="788" y="165545"/>
                  </a:lnTo>
                  <a:cubicBezTo>
                    <a:pt x="-1935" y="151667"/>
                    <a:pt x="2495" y="137350"/>
                    <a:pt x="12573" y="127445"/>
                  </a:cubicBezTo>
                  <a:cubicBezTo>
                    <a:pt x="29585" y="112014"/>
                    <a:pt x="83566" y="72390"/>
                    <a:pt x="117114" y="49721"/>
                  </a:cubicBezTo>
                  <a:cubicBezTo>
                    <a:pt x="150663" y="27051"/>
                    <a:pt x="177463" y="5429"/>
                    <a:pt x="177463" y="5429"/>
                  </a:cubicBezTo>
                  <a:lnTo>
                    <a:pt x="183261" y="0"/>
                  </a:lnTo>
                  <a:cubicBezTo>
                    <a:pt x="183261" y="0"/>
                    <a:pt x="223082" y="31718"/>
                    <a:pt x="295786" y="21050"/>
                  </a:cubicBezTo>
                  <a:cubicBezTo>
                    <a:pt x="305324" y="28794"/>
                    <a:pt x="313597" y="37986"/>
                    <a:pt x="320305" y="4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27"/>
            <p:cNvSpPr/>
            <p:nvPr/>
          </p:nvSpPr>
          <p:spPr>
            <a:xfrm>
              <a:off x="2999836" y="2706202"/>
              <a:ext cx="116284" cy="406848"/>
            </a:xfrm>
            <a:custGeom>
              <a:avLst/>
              <a:gdLst/>
              <a:ahLst/>
              <a:cxnLst/>
              <a:rect l="l" t="t" r="r" b="b"/>
              <a:pathLst>
                <a:path w="116284" h="406848" extrusionOk="0">
                  <a:moveTo>
                    <a:pt x="8279" y="347003"/>
                  </a:moveTo>
                  <a:cubicBezTo>
                    <a:pt x="15045" y="340870"/>
                    <a:pt x="22221" y="335202"/>
                    <a:pt x="29758" y="330049"/>
                  </a:cubicBezTo>
                  <a:cubicBezTo>
                    <a:pt x="37682" y="326020"/>
                    <a:pt x="44955" y="320819"/>
                    <a:pt x="51331" y="314619"/>
                  </a:cubicBezTo>
                  <a:cubicBezTo>
                    <a:pt x="58174" y="307761"/>
                    <a:pt x="68153" y="279186"/>
                    <a:pt x="73475" y="251373"/>
                  </a:cubicBezTo>
                  <a:cubicBezTo>
                    <a:pt x="78266" y="220207"/>
                    <a:pt x="77720" y="188441"/>
                    <a:pt x="71860" y="157456"/>
                  </a:cubicBezTo>
                  <a:cubicBezTo>
                    <a:pt x="62686" y="120423"/>
                    <a:pt x="50251" y="84276"/>
                    <a:pt x="34700" y="49443"/>
                  </a:cubicBezTo>
                  <a:cubicBezTo>
                    <a:pt x="25196" y="28583"/>
                    <a:pt x="30423" y="15819"/>
                    <a:pt x="39452" y="6580"/>
                  </a:cubicBezTo>
                  <a:cubicBezTo>
                    <a:pt x="50001" y="-4278"/>
                    <a:pt x="61025" y="-3993"/>
                    <a:pt x="73570" y="25154"/>
                  </a:cubicBezTo>
                  <a:cubicBezTo>
                    <a:pt x="91364" y="65864"/>
                    <a:pt x="104534" y="108459"/>
                    <a:pt x="112821" y="152122"/>
                  </a:cubicBezTo>
                  <a:cubicBezTo>
                    <a:pt x="117848" y="183869"/>
                    <a:pt x="117402" y="216254"/>
                    <a:pt x="111490" y="247848"/>
                  </a:cubicBezTo>
                  <a:cubicBezTo>
                    <a:pt x="106282" y="275538"/>
                    <a:pt x="97767" y="302503"/>
                    <a:pt x="86115" y="328144"/>
                  </a:cubicBezTo>
                  <a:cubicBezTo>
                    <a:pt x="82884" y="335669"/>
                    <a:pt x="82314" y="342051"/>
                    <a:pt x="77847" y="356719"/>
                  </a:cubicBezTo>
                  <a:cubicBezTo>
                    <a:pt x="73538" y="371788"/>
                    <a:pt x="65683" y="385608"/>
                    <a:pt x="54943" y="397010"/>
                  </a:cubicBezTo>
                  <a:cubicBezTo>
                    <a:pt x="45439" y="405963"/>
                    <a:pt x="40402" y="407678"/>
                    <a:pt x="37741" y="406535"/>
                  </a:cubicBezTo>
                  <a:cubicBezTo>
                    <a:pt x="35080" y="405392"/>
                    <a:pt x="34605" y="401677"/>
                    <a:pt x="38501" y="397010"/>
                  </a:cubicBezTo>
                  <a:cubicBezTo>
                    <a:pt x="45267" y="390181"/>
                    <a:pt x="50741" y="382180"/>
                    <a:pt x="54658" y="373388"/>
                  </a:cubicBezTo>
                  <a:cubicBezTo>
                    <a:pt x="54658" y="373388"/>
                    <a:pt x="46294" y="384532"/>
                    <a:pt x="40877" y="390247"/>
                  </a:cubicBezTo>
                  <a:cubicBezTo>
                    <a:pt x="36077" y="395448"/>
                    <a:pt x="30612" y="400001"/>
                    <a:pt x="24626" y="403773"/>
                  </a:cubicBezTo>
                  <a:cubicBezTo>
                    <a:pt x="18829" y="407202"/>
                    <a:pt x="9610" y="403106"/>
                    <a:pt x="13411" y="398343"/>
                  </a:cubicBezTo>
                  <a:cubicBezTo>
                    <a:pt x="17213" y="393581"/>
                    <a:pt x="21490" y="391009"/>
                    <a:pt x="29283" y="382246"/>
                  </a:cubicBezTo>
                  <a:cubicBezTo>
                    <a:pt x="33505" y="377636"/>
                    <a:pt x="37144" y="372512"/>
                    <a:pt x="40117" y="367006"/>
                  </a:cubicBezTo>
                  <a:cubicBezTo>
                    <a:pt x="34526" y="372540"/>
                    <a:pt x="28521" y="377636"/>
                    <a:pt x="22155" y="382246"/>
                  </a:cubicBezTo>
                  <a:cubicBezTo>
                    <a:pt x="17168" y="386199"/>
                    <a:pt x="11176" y="388675"/>
                    <a:pt x="4858" y="389390"/>
                  </a:cubicBezTo>
                  <a:cubicBezTo>
                    <a:pt x="1627" y="389390"/>
                    <a:pt x="-2935" y="385580"/>
                    <a:pt x="2577" y="380341"/>
                  </a:cubicBezTo>
                  <a:cubicBezTo>
                    <a:pt x="10475" y="374912"/>
                    <a:pt x="17659" y="368511"/>
                    <a:pt x="23961" y="361291"/>
                  </a:cubicBezTo>
                  <a:cubicBezTo>
                    <a:pt x="29853" y="353671"/>
                    <a:pt x="32989" y="347575"/>
                    <a:pt x="31088" y="347670"/>
                  </a:cubicBezTo>
                  <a:cubicBezTo>
                    <a:pt x="29188" y="347766"/>
                    <a:pt x="25956" y="352433"/>
                    <a:pt x="18353" y="355957"/>
                  </a:cubicBezTo>
                  <a:cubicBezTo>
                    <a:pt x="10750" y="359481"/>
                    <a:pt x="2007" y="358338"/>
                    <a:pt x="486" y="354052"/>
                  </a:cubicBezTo>
                  <a:cubicBezTo>
                    <a:pt x="-1034" y="349766"/>
                    <a:pt x="1342" y="351576"/>
                    <a:pt x="8279" y="34700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27"/>
            <p:cNvSpPr/>
            <p:nvPr/>
          </p:nvSpPr>
          <p:spPr>
            <a:xfrm>
              <a:off x="3022743" y="2701064"/>
              <a:ext cx="69955" cy="89236"/>
            </a:xfrm>
            <a:custGeom>
              <a:avLst/>
              <a:gdLst/>
              <a:ahLst/>
              <a:cxnLst/>
              <a:rect l="l" t="t" r="r" b="b"/>
              <a:pathLst>
                <a:path w="69955" h="89236" extrusionOk="0">
                  <a:moveTo>
                    <a:pt x="69956" y="69535"/>
                  </a:moveTo>
                  <a:cubicBezTo>
                    <a:pt x="69956" y="69535"/>
                    <a:pt x="43060" y="93443"/>
                    <a:pt x="12933" y="88585"/>
                  </a:cubicBezTo>
                  <a:lnTo>
                    <a:pt x="1338" y="38484"/>
                  </a:lnTo>
                  <a:cubicBezTo>
                    <a:pt x="1338" y="38484"/>
                    <a:pt x="-6550" y="12099"/>
                    <a:pt x="15974" y="2098"/>
                  </a:cubicBezTo>
                  <a:cubicBezTo>
                    <a:pt x="38498" y="-7903"/>
                    <a:pt x="60167" y="18386"/>
                    <a:pt x="69956" y="69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27"/>
            <p:cNvSpPr/>
            <p:nvPr/>
          </p:nvSpPr>
          <p:spPr>
            <a:xfrm>
              <a:off x="2885136" y="2682643"/>
              <a:ext cx="59968" cy="63096"/>
            </a:xfrm>
            <a:custGeom>
              <a:avLst/>
              <a:gdLst/>
              <a:ahLst/>
              <a:cxnLst/>
              <a:rect l="l" t="t" r="r" b="b"/>
              <a:pathLst>
                <a:path w="59968" h="63096" extrusionOk="0">
                  <a:moveTo>
                    <a:pt x="59969" y="422"/>
                  </a:moveTo>
                  <a:cubicBezTo>
                    <a:pt x="59969" y="422"/>
                    <a:pt x="30887" y="-8532"/>
                    <a:pt x="0" y="56048"/>
                  </a:cubicBezTo>
                  <a:lnTo>
                    <a:pt x="11500" y="63096"/>
                  </a:lnTo>
                  <a:cubicBezTo>
                    <a:pt x="25902" y="40903"/>
                    <a:pt x="42113" y="19939"/>
                    <a:pt x="59969" y="42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27"/>
            <p:cNvSpPr/>
            <p:nvPr/>
          </p:nvSpPr>
          <p:spPr>
            <a:xfrm>
              <a:off x="4136405" y="305709"/>
              <a:ext cx="1608303" cy="2009690"/>
            </a:xfrm>
            <a:custGeom>
              <a:avLst/>
              <a:gdLst/>
              <a:ahLst/>
              <a:cxnLst/>
              <a:rect l="l" t="t" r="r" b="b"/>
              <a:pathLst>
                <a:path w="1608303" h="2009690" extrusionOk="0">
                  <a:moveTo>
                    <a:pt x="1566509" y="879931"/>
                  </a:moveTo>
                  <a:lnTo>
                    <a:pt x="54267" y="4869"/>
                  </a:lnTo>
                  <a:cubicBezTo>
                    <a:pt x="46749" y="-388"/>
                    <a:pt x="37093" y="-1464"/>
                    <a:pt x="28606" y="2011"/>
                  </a:cubicBezTo>
                  <a:lnTo>
                    <a:pt x="28606" y="2011"/>
                  </a:lnTo>
                  <a:cubicBezTo>
                    <a:pt x="27970" y="2304"/>
                    <a:pt x="27371" y="2654"/>
                    <a:pt x="26801" y="3059"/>
                  </a:cubicBezTo>
                  <a:lnTo>
                    <a:pt x="0" y="18966"/>
                  </a:lnTo>
                  <a:lnTo>
                    <a:pt x="12925" y="42302"/>
                  </a:lnTo>
                  <a:lnTo>
                    <a:pt x="12925" y="1035093"/>
                  </a:lnTo>
                  <a:cubicBezTo>
                    <a:pt x="12925" y="1065573"/>
                    <a:pt x="31458" y="1101006"/>
                    <a:pt x="54267" y="1114150"/>
                  </a:cubicBezTo>
                  <a:lnTo>
                    <a:pt x="1557195" y="1983783"/>
                  </a:lnTo>
                  <a:lnTo>
                    <a:pt x="1561282" y="2009691"/>
                  </a:lnTo>
                  <a:lnTo>
                    <a:pt x="1591884" y="1992070"/>
                  </a:lnTo>
                  <a:cubicBezTo>
                    <a:pt x="1593367" y="1991412"/>
                    <a:pt x="1594773" y="1990574"/>
                    <a:pt x="1596066" y="1989593"/>
                  </a:cubicBezTo>
                  <a:lnTo>
                    <a:pt x="1596066" y="1989593"/>
                  </a:lnTo>
                  <a:cubicBezTo>
                    <a:pt x="1604800" y="1981363"/>
                    <a:pt x="1609248" y="1969552"/>
                    <a:pt x="1608136" y="1957589"/>
                  </a:cubicBezTo>
                  <a:lnTo>
                    <a:pt x="1608136" y="958988"/>
                  </a:lnTo>
                  <a:cubicBezTo>
                    <a:pt x="1607851" y="928508"/>
                    <a:pt x="1589793" y="893075"/>
                    <a:pt x="1566509" y="879931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27"/>
            <p:cNvSpPr/>
            <p:nvPr/>
          </p:nvSpPr>
          <p:spPr>
            <a:xfrm>
              <a:off x="4119583" y="322825"/>
              <a:ext cx="1594925" cy="1994313"/>
            </a:xfrm>
            <a:custGeom>
              <a:avLst/>
              <a:gdLst/>
              <a:ahLst/>
              <a:cxnLst/>
              <a:rect l="l" t="t" r="r" b="b"/>
              <a:pathLst>
                <a:path w="1594925" h="1994313" extrusionOk="0">
                  <a:moveTo>
                    <a:pt x="1553584" y="1989336"/>
                  </a:moveTo>
                  <a:lnTo>
                    <a:pt x="41342" y="1114274"/>
                  </a:lnTo>
                  <a:cubicBezTo>
                    <a:pt x="18532" y="1101035"/>
                    <a:pt x="0" y="1065697"/>
                    <a:pt x="0" y="1035122"/>
                  </a:cubicBezTo>
                  <a:lnTo>
                    <a:pt x="0" y="36235"/>
                  </a:lnTo>
                  <a:cubicBezTo>
                    <a:pt x="0" y="5755"/>
                    <a:pt x="19008" y="-8247"/>
                    <a:pt x="41342" y="4993"/>
                  </a:cubicBezTo>
                  <a:lnTo>
                    <a:pt x="1553584" y="880055"/>
                  </a:lnTo>
                  <a:cubicBezTo>
                    <a:pt x="1576393" y="893199"/>
                    <a:pt x="1594925" y="928632"/>
                    <a:pt x="1594925" y="959112"/>
                  </a:cubicBezTo>
                  <a:lnTo>
                    <a:pt x="1594925" y="1957999"/>
                  </a:lnTo>
                  <a:cubicBezTo>
                    <a:pt x="1594925" y="1988479"/>
                    <a:pt x="1576393" y="2002576"/>
                    <a:pt x="1553584" y="1989336"/>
                  </a:cubicBezTo>
                  <a:close/>
                </a:path>
              </a:pathLst>
            </a:custGeom>
            <a:solidFill>
              <a:srgbClr val="F8F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27"/>
            <p:cNvSpPr/>
            <p:nvPr/>
          </p:nvSpPr>
          <p:spPr>
            <a:xfrm>
              <a:off x="4241517" y="588041"/>
              <a:ext cx="58543" cy="817911"/>
            </a:xfrm>
            <a:custGeom>
              <a:avLst/>
              <a:gdLst/>
              <a:ahLst/>
              <a:cxnLst/>
              <a:rect l="l" t="t" r="r" b="b"/>
              <a:pathLst>
                <a:path w="58543" h="817911" extrusionOk="0">
                  <a:moveTo>
                    <a:pt x="57878" y="817912"/>
                  </a:moveTo>
                  <a:lnTo>
                    <a:pt x="0" y="783431"/>
                  </a:lnTo>
                  <a:lnTo>
                    <a:pt x="760" y="0"/>
                  </a:lnTo>
                  <a:lnTo>
                    <a:pt x="58543" y="34481"/>
                  </a:lnTo>
                  <a:lnTo>
                    <a:pt x="57878" y="81791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27"/>
            <p:cNvSpPr/>
            <p:nvPr/>
          </p:nvSpPr>
          <p:spPr>
            <a:xfrm>
              <a:off x="4241517" y="1216214"/>
              <a:ext cx="58448" cy="189833"/>
            </a:xfrm>
            <a:custGeom>
              <a:avLst/>
              <a:gdLst/>
              <a:ahLst/>
              <a:cxnLst/>
              <a:rect l="l" t="t" r="r" b="b"/>
              <a:pathLst>
                <a:path w="58448" h="189833" extrusionOk="0">
                  <a:moveTo>
                    <a:pt x="57878" y="189833"/>
                  </a:moveTo>
                  <a:lnTo>
                    <a:pt x="0" y="156115"/>
                  </a:lnTo>
                  <a:lnTo>
                    <a:pt x="570" y="0"/>
                  </a:lnTo>
                  <a:lnTo>
                    <a:pt x="58448" y="33814"/>
                  </a:lnTo>
                  <a:lnTo>
                    <a:pt x="57878" y="189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27"/>
            <p:cNvSpPr/>
            <p:nvPr/>
          </p:nvSpPr>
          <p:spPr>
            <a:xfrm>
              <a:off x="4424940" y="694149"/>
              <a:ext cx="58353" cy="818006"/>
            </a:xfrm>
            <a:custGeom>
              <a:avLst/>
              <a:gdLst/>
              <a:ahLst/>
              <a:cxnLst/>
              <a:rect l="l" t="t" r="r" b="b"/>
              <a:pathLst>
                <a:path w="58353" h="818006" extrusionOk="0">
                  <a:moveTo>
                    <a:pt x="57878" y="818007"/>
                  </a:moveTo>
                  <a:lnTo>
                    <a:pt x="0" y="783336"/>
                  </a:lnTo>
                  <a:lnTo>
                    <a:pt x="570" y="0"/>
                  </a:lnTo>
                  <a:lnTo>
                    <a:pt x="58353" y="34766"/>
                  </a:lnTo>
                  <a:lnTo>
                    <a:pt x="57878" y="81800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27"/>
            <p:cNvSpPr/>
            <p:nvPr/>
          </p:nvSpPr>
          <p:spPr>
            <a:xfrm>
              <a:off x="4424940" y="1350993"/>
              <a:ext cx="58353" cy="161258"/>
            </a:xfrm>
            <a:custGeom>
              <a:avLst/>
              <a:gdLst/>
              <a:ahLst/>
              <a:cxnLst/>
              <a:rect l="l" t="t" r="r" b="b"/>
              <a:pathLst>
                <a:path w="58353" h="161258" extrusionOk="0">
                  <a:moveTo>
                    <a:pt x="57878" y="161258"/>
                  </a:moveTo>
                  <a:lnTo>
                    <a:pt x="0" y="127444"/>
                  </a:lnTo>
                  <a:lnTo>
                    <a:pt x="475" y="0"/>
                  </a:lnTo>
                  <a:lnTo>
                    <a:pt x="58353" y="33719"/>
                  </a:lnTo>
                  <a:lnTo>
                    <a:pt x="57878" y="161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27"/>
            <p:cNvSpPr/>
            <p:nvPr/>
          </p:nvSpPr>
          <p:spPr>
            <a:xfrm>
              <a:off x="4608458" y="801877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27"/>
            <p:cNvSpPr/>
            <p:nvPr/>
          </p:nvSpPr>
          <p:spPr>
            <a:xfrm>
              <a:off x="4608458" y="1266316"/>
              <a:ext cx="59113" cy="352044"/>
            </a:xfrm>
            <a:custGeom>
              <a:avLst/>
              <a:gdLst/>
              <a:ahLst/>
              <a:cxnLst/>
              <a:rect l="l" t="t" r="r" b="b"/>
              <a:pathLst>
                <a:path w="59113" h="352044" extrusionOk="0">
                  <a:moveTo>
                    <a:pt x="57878" y="352044"/>
                  </a:moveTo>
                  <a:lnTo>
                    <a:pt x="0" y="318325"/>
                  </a:lnTo>
                  <a:lnTo>
                    <a:pt x="1235" y="0"/>
                  </a:lnTo>
                  <a:lnTo>
                    <a:pt x="59113" y="33814"/>
                  </a:lnTo>
                  <a:lnTo>
                    <a:pt x="57878" y="3520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27"/>
            <p:cNvSpPr/>
            <p:nvPr/>
          </p:nvSpPr>
          <p:spPr>
            <a:xfrm>
              <a:off x="4793306" y="908938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27"/>
            <p:cNvSpPr/>
            <p:nvPr/>
          </p:nvSpPr>
          <p:spPr>
            <a:xfrm>
              <a:off x="4793306" y="1421097"/>
              <a:ext cx="58923" cy="304228"/>
            </a:xfrm>
            <a:custGeom>
              <a:avLst/>
              <a:gdLst/>
              <a:ahLst/>
              <a:cxnLst/>
              <a:rect l="l" t="t" r="r" b="b"/>
              <a:pathLst>
                <a:path w="58923" h="304228" extrusionOk="0">
                  <a:moveTo>
                    <a:pt x="57783" y="304229"/>
                  </a:moveTo>
                  <a:lnTo>
                    <a:pt x="0" y="270510"/>
                  </a:lnTo>
                  <a:lnTo>
                    <a:pt x="1046" y="0"/>
                  </a:lnTo>
                  <a:lnTo>
                    <a:pt x="58924" y="33719"/>
                  </a:lnTo>
                  <a:lnTo>
                    <a:pt x="57783" y="30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27"/>
            <p:cNvSpPr/>
            <p:nvPr/>
          </p:nvSpPr>
          <p:spPr>
            <a:xfrm>
              <a:off x="4978440" y="1016189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27"/>
            <p:cNvSpPr/>
            <p:nvPr/>
          </p:nvSpPr>
          <p:spPr>
            <a:xfrm>
              <a:off x="4978440" y="1384997"/>
              <a:ext cx="59493" cy="447484"/>
            </a:xfrm>
            <a:custGeom>
              <a:avLst/>
              <a:gdLst/>
              <a:ahLst/>
              <a:cxnLst/>
              <a:rect l="l" t="t" r="r" b="b"/>
              <a:pathLst>
                <a:path w="59493" h="447484" extrusionOk="0">
                  <a:moveTo>
                    <a:pt x="57878" y="447485"/>
                  </a:moveTo>
                  <a:lnTo>
                    <a:pt x="0" y="413671"/>
                  </a:lnTo>
                  <a:lnTo>
                    <a:pt x="1615" y="0"/>
                  </a:lnTo>
                  <a:lnTo>
                    <a:pt x="59494" y="33719"/>
                  </a:lnTo>
                  <a:lnTo>
                    <a:pt x="57878" y="447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27"/>
            <p:cNvSpPr/>
            <p:nvPr/>
          </p:nvSpPr>
          <p:spPr>
            <a:xfrm>
              <a:off x="5164524" y="1123917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27"/>
            <p:cNvSpPr/>
            <p:nvPr/>
          </p:nvSpPr>
          <p:spPr>
            <a:xfrm>
              <a:off x="5164524" y="1368614"/>
              <a:ext cx="59968" cy="571500"/>
            </a:xfrm>
            <a:custGeom>
              <a:avLst/>
              <a:gdLst/>
              <a:ahLst/>
              <a:cxnLst/>
              <a:rect l="l" t="t" r="r" b="b"/>
              <a:pathLst>
                <a:path w="59968" h="571500" extrusionOk="0">
                  <a:moveTo>
                    <a:pt x="57783" y="571500"/>
                  </a:moveTo>
                  <a:lnTo>
                    <a:pt x="0" y="537782"/>
                  </a:lnTo>
                  <a:lnTo>
                    <a:pt x="2091" y="0"/>
                  </a:lnTo>
                  <a:lnTo>
                    <a:pt x="59969" y="33814"/>
                  </a:lnTo>
                  <a:lnTo>
                    <a:pt x="57783" y="571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27"/>
            <p:cNvSpPr/>
            <p:nvPr/>
          </p:nvSpPr>
          <p:spPr>
            <a:xfrm>
              <a:off x="5351084" y="1231931"/>
              <a:ext cx="61014" cy="816578"/>
            </a:xfrm>
            <a:custGeom>
              <a:avLst/>
              <a:gdLst/>
              <a:ahLst/>
              <a:cxnLst/>
              <a:rect l="l" t="t" r="r" b="b"/>
              <a:pathLst>
                <a:path w="61014" h="816578" extrusionOk="0">
                  <a:moveTo>
                    <a:pt x="57878" y="816578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27"/>
            <p:cNvSpPr/>
            <p:nvPr/>
          </p:nvSpPr>
          <p:spPr>
            <a:xfrm>
              <a:off x="5351179" y="1342992"/>
              <a:ext cx="60443" cy="705135"/>
            </a:xfrm>
            <a:custGeom>
              <a:avLst/>
              <a:gdLst/>
              <a:ahLst/>
              <a:cxnLst/>
              <a:rect l="l" t="t" r="r" b="b"/>
              <a:pathLst>
                <a:path w="60443" h="705135" extrusionOk="0">
                  <a:moveTo>
                    <a:pt x="57783" y="705136"/>
                  </a:moveTo>
                  <a:lnTo>
                    <a:pt x="0" y="671417"/>
                  </a:lnTo>
                  <a:lnTo>
                    <a:pt x="2661" y="0"/>
                  </a:lnTo>
                  <a:lnTo>
                    <a:pt x="60444" y="33814"/>
                  </a:lnTo>
                  <a:lnTo>
                    <a:pt x="57783" y="705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27"/>
            <p:cNvSpPr/>
            <p:nvPr/>
          </p:nvSpPr>
          <p:spPr>
            <a:xfrm>
              <a:off x="5538879" y="1340706"/>
              <a:ext cx="61014" cy="816483"/>
            </a:xfrm>
            <a:custGeom>
              <a:avLst/>
              <a:gdLst/>
              <a:ahLst/>
              <a:cxnLst/>
              <a:rect l="l" t="t" r="r" b="b"/>
              <a:pathLst>
                <a:path w="61014" h="816483" extrusionOk="0">
                  <a:moveTo>
                    <a:pt x="57878" y="816483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27"/>
            <p:cNvSpPr/>
            <p:nvPr/>
          </p:nvSpPr>
          <p:spPr>
            <a:xfrm>
              <a:off x="5538879" y="1442147"/>
              <a:ext cx="60634" cy="714660"/>
            </a:xfrm>
            <a:custGeom>
              <a:avLst/>
              <a:gdLst/>
              <a:ahLst/>
              <a:cxnLst/>
              <a:rect l="l" t="t" r="r" b="b"/>
              <a:pathLst>
                <a:path w="60634" h="714660" extrusionOk="0">
                  <a:moveTo>
                    <a:pt x="57878" y="714661"/>
                  </a:moveTo>
                  <a:lnTo>
                    <a:pt x="0" y="680847"/>
                  </a:lnTo>
                  <a:lnTo>
                    <a:pt x="2756" y="0"/>
                  </a:lnTo>
                  <a:lnTo>
                    <a:pt x="60634" y="33814"/>
                  </a:lnTo>
                  <a:lnTo>
                    <a:pt x="57878" y="714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27"/>
            <p:cNvSpPr/>
            <p:nvPr/>
          </p:nvSpPr>
          <p:spPr>
            <a:xfrm>
              <a:off x="4516176" y="748442"/>
              <a:ext cx="61299" cy="816768"/>
            </a:xfrm>
            <a:custGeom>
              <a:avLst/>
              <a:gdLst/>
              <a:ahLst/>
              <a:cxnLst/>
              <a:rect l="l" t="t" r="r" b="b"/>
              <a:pathLst>
                <a:path w="61299" h="816768" extrusionOk="0">
                  <a:moveTo>
                    <a:pt x="58163" y="816769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300" y="34004"/>
                  </a:lnTo>
                  <a:lnTo>
                    <a:pt x="58163" y="816769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27"/>
            <p:cNvSpPr/>
            <p:nvPr/>
          </p:nvSpPr>
          <p:spPr>
            <a:xfrm>
              <a:off x="4516366" y="1270221"/>
              <a:ext cx="58923" cy="294893"/>
            </a:xfrm>
            <a:custGeom>
              <a:avLst/>
              <a:gdLst/>
              <a:ahLst/>
              <a:cxnLst/>
              <a:rect l="l" t="t" r="r" b="b"/>
              <a:pathLst>
                <a:path w="58923" h="294893" extrusionOk="0">
                  <a:moveTo>
                    <a:pt x="57783" y="294894"/>
                  </a:moveTo>
                  <a:lnTo>
                    <a:pt x="0" y="261080"/>
                  </a:lnTo>
                  <a:lnTo>
                    <a:pt x="1045" y="0"/>
                  </a:lnTo>
                  <a:lnTo>
                    <a:pt x="58923" y="33814"/>
                  </a:lnTo>
                  <a:lnTo>
                    <a:pt x="57783" y="2948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27"/>
            <p:cNvSpPr/>
            <p:nvPr/>
          </p:nvSpPr>
          <p:spPr>
            <a:xfrm>
              <a:off x="4700740" y="855312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27"/>
            <p:cNvSpPr/>
            <p:nvPr/>
          </p:nvSpPr>
          <p:spPr>
            <a:xfrm>
              <a:off x="4700740" y="1272031"/>
              <a:ext cx="59303" cy="399764"/>
            </a:xfrm>
            <a:custGeom>
              <a:avLst/>
              <a:gdLst/>
              <a:ahLst/>
              <a:cxnLst/>
              <a:rect l="l" t="t" r="r" b="b"/>
              <a:pathLst>
                <a:path w="59303" h="399764" extrusionOk="0">
                  <a:moveTo>
                    <a:pt x="57783" y="399764"/>
                  </a:moveTo>
                  <a:lnTo>
                    <a:pt x="0" y="365951"/>
                  </a:lnTo>
                  <a:lnTo>
                    <a:pt x="1426" y="0"/>
                  </a:lnTo>
                  <a:lnTo>
                    <a:pt x="59304" y="33814"/>
                  </a:lnTo>
                  <a:lnTo>
                    <a:pt x="57783" y="399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4885398" y="962278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4885398" y="1264506"/>
              <a:ext cx="59778" cy="514159"/>
            </a:xfrm>
            <a:custGeom>
              <a:avLst/>
              <a:gdLst/>
              <a:ahLst/>
              <a:cxnLst/>
              <a:rect l="l" t="t" r="r" b="b"/>
              <a:pathLst>
                <a:path w="59778" h="514159" extrusionOk="0">
                  <a:moveTo>
                    <a:pt x="57783" y="514159"/>
                  </a:moveTo>
                  <a:lnTo>
                    <a:pt x="0" y="480346"/>
                  </a:lnTo>
                  <a:lnTo>
                    <a:pt x="1901" y="0"/>
                  </a:lnTo>
                  <a:lnTo>
                    <a:pt x="59779" y="33719"/>
                  </a:lnTo>
                  <a:lnTo>
                    <a:pt x="57783" y="5141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5071197" y="1069910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878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5071197" y="1371948"/>
              <a:ext cx="59778" cy="514254"/>
            </a:xfrm>
            <a:custGeom>
              <a:avLst/>
              <a:gdLst/>
              <a:ahLst/>
              <a:cxnLst/>
              <a:rect l="l" t="t" r="r" b="b"/>
              <a:pathLst>
                <a:path w="59778" h="514254" extrusionOk="0">
                  <a:moveTo>
                    <a:pt x="57878" y="514255"/>
                  </a:moveTo>
                  <a:lnTo>
                    <a:pt x="0" y="480441"/>
                  </a:lnTo>
                  <a:lnTo>
                    <a:pt x="1901" y="0"/>
                  </a:lnTo>
                  <a:lnTo>
                    <a:pt x="59779" y="33814"/>
                  </a:lnTo>
                  <a:lnTo>
                    <a:pt x="57878" y="5142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5257662" y="1177829"/>
              <a:ext cx="60919" cy="816482"/>
            </a:xfrm>
            <a:custGeom>
              <a:avLst/>
              <a:gdLst/>
              <a:ahLst/>
              <a:cxnLst/>
              <a:rect l="l" t="t" r="r" b="b"/>
              <a:pathLst>
                <a:path w="60919" h="816482" extrusionOk="0">
                  <a:moveTo>
                    <a:pt x="57783" y="816483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5257662" y="1365376"/>
              <a:ext cx="60253" cy="628649"/>
            </a:xfrm>
            <a:custGeom>
              <a:avLst/>
              <a:gdLst/>
              <a:ahLst/>
              <a:cxnLst/>
              <a:rect l="l" t="t" r="r" b="b"/>
              <a:pathLst>
                <a:path w="60253" h="628649" extrusionOk="0">
                  <a:moveTo>
                    <a:pt x="57878" y="628650"/>
                  </a:moveTo>
                  <a:lnTo>
                    <a:pt x="0" y="594932"/>
                  </a:lnTo>
                  <a:lnTo>
                    <a:pt x="2376" y="0"/>
                  </a:lnTo>
                  <a:lnTo>
                    <a:pt x="60254" y="33719"/>
                  </a:lnTo>
                  <a:lnTo>
                    <a:pt x="57878" y="628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5444886" y="1286223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5444886" y="1359185"/>
              <a:ext cx="60729" cy="743235"/>
            </a:xfrm>
            <a:custGeom>
              <a:avLst/>
              <a:gdLst/>
              <a:ahLst/>
              <a:cxnLst/>
              <a:rect l="l" t="t" r="r" b="b"/>
              <a:pathLst>
                <a:path w="60729" h="743235" extrusionOk="0">
                  <a:moveTo>
                    <a:pt x="57878" y="743236"/>
                  </a:moveTo>
                  <a:lnTo>
                    <a:pt x="0" y="709422"/>
                  </a:lnTo>
                  <a:lnTo>
                    <a:pt x="2851" y="0"/>
                  </a:lnTo>
                  <a:lnTo>
                    <a:pt x="60729" y="33814"/>
                  </a:lnTo>
                  <a:lnTo>
                    <a:pt x="57878" y="743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4333133" y="641190"/>
              <a:ext cx="58828" cy="817816"/>
            </a:xfrm>
            <a:custGeom>
              <a:avLst/>
              <a:gdLst/>
              <a:ahLst/>
              <a:cxnLst/>
              <a:rect l="l" t="t" r="r" b="b"/>
              <a:pathLst>
                <a:path w="58828" h="817816" extrusionOk="0">
                  <a:moveTo>
                    <a:pt x="57878" y="817817"/>
                  </a:moveTo>
                  <a:lnTo>
                    <a:pt x="0" y="783527"/>
                  </a:lnTo>
                  <a:lnTo>
                    <a:pt x="950" y="0"/>
                  </a:lnTo>
                  <a:lnTo>
                    <a:pt x="58828" y="34385"/>
                  </a:lnTo>
                  <a:lnTo>
                    <a:pt x="57878" y="81781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4333133" y="1231074"/>
              <a:ext cx="58638" cy="228028"/>
            </a:xfrm>
            <a:custGeom>
              <a:avLst/>
              <a:gdLst/>
              <a:ahLst/>
              <a:cxnLst/>
              <a:rect l="l" t="t" r="r" b="b"/>
              <a:pathLst>
                <a:path w="58638" h="228028" extrusionOk="0">
                  <a:moveTo>
                    <a:pt x="57783" y="228028"/>
                  </a:moveTo>
                  <a:lnTo>
                    <a:pt x="0" y="194215"/>
                  </a:lnTo>
                  <a:lnTo>
                    <a:pt x="760" y="0"/>
                  </a:lnTo>
                  <a:lnTo>
                    <a:pt x="58638" y="33718"/>
                  </a:lnTo>
                  <a:lnTo>
                    <a:pt x="57783" y="2280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27"/>
            <p:cNvSpPr/>
            <p:nvPr/>
          </p:nvSpPr>
          <p:spPr>
            <a:xfrm rot="-1801764">
              <a:off x="4182051" y="402648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27"/>
            <p:cNvSpPr/>
            <p:nvPr/>
          </p:nvSpPr>
          <p:spPr>
            <a:xfrm rot="-1801764">
              <a:off x="4256393" y="445744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27"/>
            <p:cNvSpPr/>
            <p:nvPr/>
          </p:nvSpPr>
          <p:spPr>
            <a:xfrm rot="-1801764">
              <a:off x="4330817" y="488696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4106792" y="1565782"/>
              <a:ext cx="86160" cy="187928"/>
            </a:xfrm>
            <a:custGeom>
              <a:avLst/>
              <a:gdLst/>
              <a:ahLst/>
              <a:cxnLst/>
              <a:rect l="l" t="t" r="r" b="b"/>
              <a:pathLst>
                <a:path w="86160" h="187928" extrusionOk="0">
                  <a:moveTo>
                    <a:pt x="18969" y="0"/>
                  </a:moveTo>
                  <a:cubicBezTo>
                    <a:pt x="16973" y="17526"/>
                    <a:pt x="-3840" y="92964"/>
                    <a:pt x="627" y="118777"/>
                  </a:cubicBezTo>
                  <a:cubicBezTo>
                    <a:pt x="5093" y="144589"/>
                    <a:pt x="76657" y="187928"/>
                    <a:pt x="76657" y="187928"/>
                  </a:cubicBezTo>
                  <a:lnTo>
                    <a:pt x="86161" y="143637"/>
                  </a:lnTo>
                  <a:lnTo>
                    <a:pt x="46815" y="104966"/>
                  </a:lnTo>
                  <a:lnTo>
                    <a:pt x="57459" y="31718"/>
                  </a:ln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4118918" y="1488575"/>
              <a:ext cx="61869" cy="119039"/>
            </a:xfrm>
            <a:custGeom>
              <a:avLst/>
              <a:gdLst/>
              <a:ahLst/>
              <a:cxnLst/>
              <a:rect l="l" t="t" r="r" b="b"/>
              <a:pathLst>
                <a:path w="61869" h="119039" extrusionOk="0">
                  <a:moveTo>
                    <a:pt x="61870" y="2912"/>
                  </a:moveTo>
                  <a:cubicBezTo>
                    <a:pt x="47538" y="-3775"/>
                    <a:pt x="30479" y="1397"/>
                    <a:pt x="22239" y="14913"/>
                  </a:cubicBezTo>
                  <a:cubicBezTo>
                    <a:pt x="11785" y="32249"/>
                    <a:pt x="950" y="91780"/>
                    <a:pt x="0" y="101972"/>
                  </a:cubicBezTo>
                  <a:cubicBezTo>
                    <a:pt x="8496" y="113573"/>
                    <a:pt x="22362" y="119984"/>
                    <a:pt x="36685" y="11892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4255221" y="2314593"/>
              <a:ext cx="133508" cy="75339"/>
            </a:xfrm>
            <a:custGeom>
              <a:avLst/>
              <a:gdLst/>
              <a:ahLst/>
              <a:cxnLst/>
              <a:rect l="l" t="t" r="r" b="b"/>
              <a:pathLst>
                <a:path w="133508" h="75339" extrusionOk="0">
                  <a:moveTo>
                    <a:pt x="6824" y="18142"/>
                  </a:moveTo>
                  <a:cubicBezTo>
                    <a:pt x="22296" y="22429"/>
                    <a:pt x="38833" y="20409"/>
                    <a:pt x="52822" y="12522"/>
                  </a:cubicBezTo>
                  <a:cubicBezTo>
                    <a:pt x="63942" y="12522"/>
                    <a:pt x="124101" y="-12909"/>
                    <a:pt x="132274" y="8712"/>
                  </a:cubicBezTo>
                  <a:cubicBezTo>
                    <a:pt x="139497" y="27762"/>
                    <a:pt x="113266" y="45288"/>
                    <a:pt x="99486" y="48717"/>
                  </a:cubicBezTo>
                  <a:cubicBezTo>
                    <a:pt x="69074" y="56052"/>
                    <a:pt x="46550" y="71292"/>
                    <a:pt x="34385" y="73863"/>
                  </a:cubicBezTo>
                  <a:cubicBezTo>
                    <a:pt x="24881" y="75768"/>
                    <a:pt x="13477" y="77007"/>
                    <a:pt x="5874" y="69863"/>
                  </a:cubicBezTo>
                  <a:cubicBezTo>
                    <a:pt x="-2110" y="61291"/>
                    <a:pt x="-2110" y="29382"/>
                    <a:pt x="6824" y="1814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4257103" y="2327115"/>
              <a:ext cx="131644" cy="62816"/>
            </a:xfrm>
            <a:custGeom>
              <a:avLst/>
              <a:gdLst/>
              <a:ahLst/>
              <a:cxnLst/>
              <a:rect l="l" t="t" r="r" b="b"/>
              <a:pathLst>
                <a:path w="131644" h="62816" extrusionOk="0">
                  <a:moveTo>
                    <a:pt x="32503" y="56102"/>
                  </a:moveTo>
                  <a:cubicBezTo>
                    <a:pt x="44668" y="53531"/>
                    <a:pt x="67192" y="38291"/>
                    <a:pt x="97604" y="30956"/>
                  </a:cubicBezTo>
                  <a:cubicBezTo>
                    <a:pt x="109294" y="28099"/>
                    <a:pt x="129347" y="15240"/>
                    <a:pt x="131437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93"/>
                    <a:pt x="713" y="52807"/>
                    <a:pt x="0" y="50102"/>
                  </a:cubicBezTo>
                  <a:cubicBezTo>
                    <a:pt x="9266" y="57169"/>
                    <a:pt x="21336" y="59398"/>
                    <a:pt x="32503" y="56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4157606" y="2270641"/>
              <a:ext cx="133494" cy="75381"/>
            </a:xfrm>
            <a:custGeom>
              <a:avLst/>
              <a:gdLst/>
              <a:ahLst/>
              <a:cxnLst/>
              <a:rect l="l" t="t" r="r" b="b"/>
              <a:pathLst>
                <a:path w="133494" h="75381" extrusionOk="0">
                  <a:moveTo>
                    <a:pt x="6835" y="18184"/>
                  </a:moveTo>
                  <a:cubicBezTo>
                    <a:pt x="22307" y="22413"/>
                    <a:pt x="38825" y="20394"/>
                    <a:pt x="52833" y="12564"/>
                  </a:cubicBezTo>
                  <a:cubicBezTo>
                    <a:pt x="63953" y="12564"/>
                    <a:pt x="124112" y="-12963"/>
                    <a:pt x="132285" y="8754"/>
                  </a:cubicBezTo>
                  <a:cubicBezTo>
                    <a:pt x="139413" y="27804"/>
                    <a:pt x="113277" y="45330"/>
                    <a:pt x="99497" y="48759"/>
                  </a:cubicBezTo>
                  <a:cubicBezTo>
                    <a:pt x="69085" y="56094"/>
                    <a:pt x="46561" y="71334"/>
                    <a:pt x="34396" y="73905"/>
                  </a:cubicBezTo>
                  <a:cubicBezTo>
                    <a:pt x="24892" y="75810"/>
                    <a:pt x="13488" y="77049"/>
                    <a:pt x="5885" y="69905"/>
                  </a:cubicBezTo>
                  <a:cubicBezTo>
                    <a:pt x="-2479" y="61332"/>
                    <a:pt x="-1718" y="29519"/>
                    <a:pt x="6835" y="1818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4159499" y="2283205"/>
              <a:ext cx="131564" cy="62816"/>
            </a:xfrm>
            <a:custGeom>
              <a:avLst/>
              <a:gdLst/>
              <a:ahLst/>
              <a:cxnLst/>
              <a:rect l="l" t="t" r="r" b="b"/>
              <a:pathLst>
                <a:path w="131564" h="62816" extrusionOk="0">
                  <a:moveTo>
                    <a:pt x="32503" y="56007"/>
                  </a:moveTo>
                  <a:cubicBezTo>
                    <a:pt x="44668" y="53435"/>
                    <a:pt x="67192" y="38291"/>
                    <a:pt x="97604" y="30861"/>
                  </a:cubicBezTo>
                  <a:cubicBezTo>
                    <a:pt x="109199" y="28099"/>
                    <a:pt x="129347" y="15240"/>
                    <a:pt x="131342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55"/>
                    <a:pt x="713" y="52740"/>
                    <a:pt x="0" y="50006"/>
                  </a:cubicBezTo>
                  <a:cubicBezTo>
                    <a:pt x="9228" y="57160"/>
                    <a:pt x="21336" y="59398"/>
                    <a:pt x="32503" y="56007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4157684" y="1783524"/>
              <a:ext cx="195217" cy="552238"/>
            </a:xfrm>
            <a:custGeom>
              <a:avLst/>
              <a:gdLst/>
              <a:ahLst/>
              <a:cxnLst/>
              <a:rect l="l" t="t" r="r" b="b"/>
              <a:pathLst>
                <a:path w="195217" h="552238" extrusionOk="0">
                  <a:moveTo>
                    <a:pt x="5522" y="341376"/>
                  </a:moveTo>
                  <a:cubicBezTo>
                    <a:pt x="8135" y="318964"/>
                    <a:pt x="12783" y="296837"/>
                    <a:pt x="19397" y="275272"/>
                  </a:cubicBezTo>
                  <a:cubicBezTo>
                    <a:pt x="19397" y="275272"/>
                    <a:pt x="15311" y="218122"/>
                    <a:pt x="13220" y="164211"/>
                  </a:cubicBezTo>
                  <a:cubicBezTo>
                    <a:pt x="10844" y="102870"/>
                    <a:pt x="-10350" y="48863"/>
                    <a:pt x="6377" y="0"/>
                  </a:cubicBezTo>
                  <a:lnTo>
                    <a:pt x="195217" y="42005"/>
                  </a:lnTo>
                  <a:cubicBezTo>
                    <a:pt x="195217" y="42005"/>
                    <a:pt x="183813" y="286607"/>
                    <a:pt x="181247" y="316230"/>
                  </a:cubicBezTo>
                  <a:cubicBezTo>
                    <a:pt x="179869" y="339280"/>
                    <a:pt x="177046" y="362217"/>
                    <a:pt x="172789" y="384905"/>
                  </a:cubicBezTo>
                  <a:cubicBezTo>
                    <a:pt x="164140" y="432530"/>
                    <a:pt x="150169" y="545306"/>
                    <a:pt x="150169" y="545306"/>
                  </a:cubicBezTo>
                  <a:cubicBezTo>
                    <a:pt x="135800" y="552212"/>
                    <a:pt x="119510" y="554022"/>
                    <a:pt x="103981" y="550450"/>
                  </a:cubicBezTo>
                  <a:cubicBezTo>
                    <a:pt x="103981" y="550450"/>
                    <a:pt x="105407" y="407575"/>
                    <a:pt x="106737" y="373475"/>
                  </a:cubicBezTo>
                  <a:cubicBezTo>
                    <a:pt x="108258" y="331660"/>
                    <a:pt x="109588" y="334899"/>
                    <a:pt x="109588" y="334899"/>
                  </a:cubicBezTo>
                  <a:lnTo>
                    <a:pt x="103316" y="230791"/>
                  </a:lnTo>
                  <a:lnTo>
                    <a:pt x="99229" y="179451"/>
                  </a:lnTo>
                  <a:cubicBezTo>
                    <a:pt x="99229" y="179451"/>
                    <a:pt x="94002" y="217551"/>
                    <a:pt x="90581" y="251365"/>
                  </a:cubicBezTo>
                  <a:cubicBezTo>
                    <a:pt x="87635" y="280988"/>
                    <a:pt x="80507" y="307753"/>
                    <a:pt x="72524" y="362807"/>
                  </a:cubicBezTo>
                  <a:cubicBezTo>
                    <a:pt x="65681" y="410432"/>
                    <a:pt x="54466" y="506539"/>
                    <a:pt x="54466" y="506539"/>
                  </a:cubicBezTo>
                  <a:cubicBezTo>
                    <a:pt x="34508" y="518160"/>
                    <a:pt x="6947" y="508540"/>
                    <a:pt x="6947" y="508540"/>
                  </a:cubicBezTo>
                  <a:cubicBezTo>
                    <a:pt x="6947" y="508540"/>
                    <a:pt x="390" y="382810"/>
                    <a:pt x="5522" y="341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4182697" y="1330426"/>
              <a:ext cx="141754" cy="227198"/>
            </a:xfrm>
            <a:custGeom>
              <a:avLst/>
              <a:gdLst/>
              <a:ahLst/>
              <a:cxnLst/>
              <a:rect l="l" t="t" r="r" b="b"/>
              <a:pathLst>
                <a:path w="141754" h="227198" extrusionOk="0">
                  <a:moveTo>
                    <a:pt x="8069" y="162109"/>
                  </a:moveTo>
                  <a:cubicBezTo>
                    <a:pt x="22515" y="162776"/>
                    <a:pt x="33159" y="166490"/>
                    <a:pt x="34965" y="162109"/>
                  </a:cubicBezTo>
                  <a:cubicBezTo>
                    <a:pt x="36533" y="154689"/>
                    <a:pt x="37645" y="147183"/>
                    <a:pt x="38291" y="139630"/>
                  </a:cubicBezTo>
                  <a:cubicBezTo>
                    <a:pt x="36581" y="135439"/>
                    <a:pt x="35155" y="130962"/>
                    <a:pt x="35155" y="130962"/>
                  </a:cubicBezTo>
                  <a:cubicBezTo>
                    <a:pt x="17098" y="119818"/>
                    <a:pt x="11395" y="100196"/>
                    <a:pt x="9019" y="77432"/>
                  </a:cubicBezTo>
                  <a:cubicBezTo>
                    <a:pt x="5028" y="38474"/>
                    <a:pt x="25936" y="4375"/>
                    <a:pt x="64807" y="374"/>
                  </a:cubicBezTo>
                  <a:cubicBezTo>
                    <a:pt x="101396" y="-3436"/>
                    <a:pt x="128197" y="22282"/>
                    <a:pt x="135420" y="57524"/>
                  </a:cubicBezTo>
                  <a:cubicBezTo>
                    <a:pt x="139221" y="74955"/>
                    <a:pt x="146919" y="107912"/>
                    <a:pt x="136560" y="136582"/>
                  </a:cubicBezTo>
                  <a:cubicBezTo>
                    <a:pt x="130763" y="152584"/>
                    <a:pt x="123255" y="165157"/>
                    <a:pt x="115747" y="167824"/>
                  </a:cubicBezTo>
                  <a:cubicBezTo>
                    <a:pt x="108524" y="167652"/>
                    <a:pt x="101320" y="167014"/>
                    <a:pt x="94173" y="165919"/>
                  </a:cubicBezTo>
                  <a:lnTo>
                    <a:pt x="94173" y="165919"/>
                  </a:lnTo>
                  <a:cubicBezTo>
                    <a:pt x="94173" y="165919"/>
                    <a:pt x="92273" y="176777"/>
                    <a:pt x="90942" y="183731"/>
                  </a:cubicBezTo>
                  <a:cubicBezTo>
                    <a:pt x="89612" y="190684"/>
                    <a:pt x="90087" y="194303"/>
                    <a:pt x="103867" y="202781"/>
                  </a:cubicBezTo>
                  <a:cubicBezTo>
                    <a:pt x="117648" y="211258"/>
                    <a:pt x="83054" y="228879"/>
                    <a:pt x="60435" y="227069"/>
                  </a:cubicBezTo>
                  <a:cubicBezTo>
                    <a:pt x="37816" y="225260"/>
                    <a:pt x="12346" y="211734"/>
                    <a:pt x="5313" y="197066"/>
                  </a:cubicBezTo>
                  <a:cubicBezTo>
                    <a:pt x="-2480" y="180873"/>
                    <a:pt x="-1815" y="161633"/>
                    <a:pt x="8069" y="162109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4136412" y="1491278"/>
              <a:ext cx="217917" cy="361626"/>
            </a:xfrm>
            <a:custGeom>
              <a:avLst/>
              <a:gdLst/>
              <a:ahLst/>
              <a:cxnLst/>
              <a:rect l="l" t="t" r="r" b="b"/>
              <a:pathLst>
                <a:path w="217917" h="361626" extrusionOk="0">
                  <a:moveTo>
                    <a:pt x="75168" y="3353"/>
                  </a:moveTo>
                  <a:cubicBezTo>
                    <a:pt x="71176" y="12878"/>
                    <a:pt x="81345" y="25451"/>
                    <a:pt x="108336" y="34023"/>
                  </a:cubicBezTo>
                  <a:cubicBezTo>
                    <a:pt x="135327" y="42596"/>
                    <a:pt x="137797" y="31547"/>
                    <a:pt x="137797" y="31547"/>
                  </a:cubicBezTo>
                  <a:cubicBezTo>
                    <a:pt x="155779" y="39595"/>
                    <a:pt x="173294" y="48663"/>
                    <a:pt x="190258" y="58693"/>
                  </a:cubicBezTo>
                  <a:cubicBezTo>
                    <a:pt x="206510" y="70028"/>
                    <a:pt x="213638" y="102889"/>
                    <a:pt x="215823" y="158420"/>
                  </a:cubicBezTo>
                  <a:cubicBezTo>
                    <a:pt x="218390" y="222618"/>
                    <a:pt x="218580" y="317868"/>
                    <a:pt x="216489" y="334251"/>
                  </a:cubicBezTo>
                  <a:cubicBezTo>
                    <a:pt x="216489" y="334251"/>
                    <a:pt x="186172" y="364541"/>
                    <a:pt x="147396" y="361397"/>
                  </a:cubicBezTo>
                  <a:cubicBezTo>
                    <a:pt x="108621" y="358254"/>
                    <a:pt x="43425" y="323774"/>
                    <a:pt x="27554" y="297199"/>
                  </a:cubicBezTo>
                  <a:cubicBezTo>
                    <a:pt x="27554" y="240906"/>
                    <a:pt x="34586" y="231762"/>
                    <a:pt x="25463" y="199377"/>
                  </a:cubicBezTo>
                  <a:cubicBezTo>
                    <a:pt x="4649" y="125082"/>
                    <a:pt x="-6280" y="94602"/>
                    <a:pt x="3794" y="45358"/>
                  </a:cubicBezTo>
                  <a:cubicBezTo>
                    <a:pt x="12157" y="4686"/>
                    <a:pt x="23847" y="-362"/>
                    <a:pt x="39908" y="19"/>
                  </a:cubicBezTo>
                  <a:cubicBezTo>
                    <a:pt x="51712" y="495"/>
                    <a:pt x="63487" y="1610"/>
                    <a:pt x="75168" y="335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4290792" y="1536579"/>
              <a:ext cx="276750" cy="215760"/>
            </a:xfrm>
            <a:custGeom>
              <a:avLst/>
              <a:gdLst/>
              <a:ahLst/>
              <a:cxnLst/>
              <a:rect l="l" t="t" r="r" b="b"/>
              <a:pathLst>
                <a:path w="276750" h="215760" extrusionOk="0">
                  <a:moveTo>
                    <a:pt x="122458" y="166173"/>
                  </a:moveTo>
                  <a:cubicBezTo>
                    <a:pt x="90621" y="174174"/>
                    <a:pt x="83113" y="154076"/>
                    <a:pt x="78931" y="137598"/>
                  </a:cubicBezTo>
                  <a:cubicBezTo>
                    <a:pt x="68857" y="97307"/>
                    <a:pt x="63345" y="61398"/>
                    <a:pt x="55837" y="38062"/>
                  </a:cubicBezTo>
                  <a:cubicBezTo>
                    <a:pt x="46998" y="11011"/>
                    <a:pt x="37685" y="6724"/>
                    <a:pt x="24569" y="1486"/>
                  </a:cubicBezTo>
                  <a:cubicBezTo>
                    <a:pt x="9173" y="-4706"/>
                    <a:pt x="-3942" y="8344"/>
                    <a:pt x="1095" y="42729"/>
                  </a:cubicBezTo>
                  <a:cubicBezTo>
                    <a:pt x="7368" y="82562"/>
                    <a:pt x="17128" y="121767"/>
                    <a:pt x="30272" y="159886"/>
                  </a:cubicBezTo>
                  <a:cubicBezTo>
                    <a:pt x="34168" y="172459"/>
                    <a:pt x="43102" y="194748"/>
                    <a:pt x="56407" y="205511"/>
                  </a:cubicBezTo>
                  <a:cubicBezTo>
                    <a:pt x="72754" y="218846"/>
                    <a:pt x="97558" y="218274"/>
                    <a:pt x="134908" y="208940"/>
                  </a:cubicBezTo>
                  <a:cubicBezTo>
                    <a:pt x="150875" y="204940"/>
                    <a:pt x="168362" y="195415"/>
                    <a:pt x="198584" y="181318"/>
                  </a:cubicBezTo>
                  <a:cubicBezTo>
                    <a:pt x="206662" y="177508"/>
                    <a:pt x="212934" y="175031"/>
                    <a:pt x="228521" y="167792"/>
                  </a:cubicBezTo>
                  <a:cubicBezTo>
                    <a:pt x="244126" y="160734"/>
                    <a:pt x="257821" y="150018"/>
                    <a:pt x="268437" y="136550"/>
                  </a:cubicBezTo>
                  <a:cubicBezTo>
                    <a:pt x="276515" y="124739"/>
                    <a:pt x="277940" y="119215"/>
                    <a:pt x="275945" y="116452"/>
                  </a:cubicBezTo>
                  <a:cubicBezTo>
                    <a:pt x="273949" y="113690"/>
                    <a:pt x="270147" y="113881"/>
                    <a:pt x="265871" y="118834"/>
                  </a:cubicBezTo>
                  <a:cubicBezTo>
                    <a:pt x="259541" y="127206"/>
                    <a:pt x="251786" y="134397"/>
                    <a:pt x="242966" y="140074"/>
                  </a:cubicBezTo>
                  <a:cubicBezTo>
                    <a:pt x="242966" y="140074"/>
                    <a:pt x="252945" y="129692"/>
                    <a:pt x="258458" y="122929"/>
                  </a:cubicBezTo>
                  <a:cubicBezTo>
                    <a:pt x="263305" y="116919"/>
                    <a:pt x="267334" y="110290"/>
                    <a:pt x="270432" y="103213"/>
                  </a:cubicBezTo>
                  <a:cubicBezTo>
                    <a:pt x="273379" y="96259"/>
                    <a:pt x="267391" y="86925"/>
                    <a:pt x="262924" y="91783"/>
                  </a:cubicBezTo>
                  <a:cubicBezTo>
                    <a:pt x="258458" y="96640"/>
                    <a:pt x="256272" y="101784"/>
                    <a:pt x="248003" y="111595"/>
                  </a:cubicBezTo>
                  <a:cubicBezTo>
                    <a:pt x="243708" y="116900"/>
                    <a:pt x="238756" y="121634"/>
                    <a:pt x="233273" y="125691"/>
                  </a:cubicBezTo>
                  <a:cubicBezTo>
                    <a:pt x="238386" y="118767"/>
                    <a:pt x="242938" y="111442"/>
                    <a:pt x="246863" y="103784"/>
                  </a:cubicBezTo>
                  <a:cubicBezTo>
                    <a:pt x="250398" y="97840"/>
                    <a:pt x="252119" y="90982"/>
                    <a:pt x="251805" y="84067"/>
                  </a:cubicBezTo>
                  <a:cubicBezTo>
                    <a:pt x="251805" y="80448"/>
                    <a:pt x="246578" y="76162"/>
                    <a:pt x="241731" y="82924"/>
                  </a:cubicBezTo>
                  <a:cubicBezTo>
                    <a:pt x="237160" y="92325"/>
                    <a:pt x="231438" y="101117"/>
                    <a:pt x="224719" y="109118"/>
                  </a:cubicBezTo>
                  <a:cubicBezTo>
                    <a:pt x="217401" y="116738"/>
                    <a:pt x="211224" y="121024"/>
                    <a:pt x="211034" y="118643"/>
                  </a:cubicBezTo>
                  <a:cubicBezTo>
                    <a:pt x="210844" y="116262"/>
                    <a:pt x="215405" y="112452"/>
                    <a:pt x="218067" y="103594"/>
                  </a:cubicBezTo>
                  <a:cubicBezTo>
                    <a:pt x="220728" y="94735"/>
                    <a:pt x="218067" y="85496"/>
                    <a:pt x="213220" y="84544"/>
                  </a:cubicBezTo>
                  <a:cubicBezTo>
                    <a:pt x="208373" y="83591"/>
                    <a:pt x="209228" y="83877"/>
                    <a:pt x="205331" y="92068"/>
                  </a:cubicBezTo>
                  <a:cubicBezTo>
                    <a:pt x="199952" y="100536"/>
                    <a:pt x="195124" y="109356"/>
                    <a:pt x="190886" y="118453"/>
                  </a:cubicBezTo>
                  <a:cubicBezTo>
                    <a:pt x="188443" y="126930"/>
                    <a:pt x="183967" y="134674"/>
                    <a:pt x="177865" y="141027"/>
                  </a:cubicBezTo>
                  <a:cubicBezTo>
                    <a:pt x="169977" y="149314"/>
                    <a:pt x="152395" y="158553"/>
                    <a:pt x="122458" y="16617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4280886" y="1531786"/>
              <a:ext cx="84275" cy="123474"/>
            </a:xfrm>
            <a:custGeom>
              <a:avLst/>
              <a:gdLst/>
              <a:ahLst/>
              <a:cxnLst/>
              <a:rect l="l" t="t" r="r" b="b"/>
              <a:pathLst>
                <a:path w="84275" h="123474" extrusionOk="0">
                  <a:moveTo>
                    <a:pt x="22691" y="563"/>
                  </a:moveTo>
                  <a:cubicBezTo>
                    <a:pt x="43884" y="-2580"/>
                    <a:pt x="58900" y="7040"/>
                    <a:pt x="68309" y="39330"/>
                  </a:cubicBezTo>
                  <a:cubicBezTo>
                    <a:pt x="77718" y="71620"/>
                    <a:pt x="84275" y="98004"/>
                    <a:pt x="84275" y="98004"/>
                  </a:cubicBezTo>
                  <a:cubicBezTo>
                    <a:pt x="75921" y="110244"/>
                    <a:pt x="63139" y="118749"/>
                    <a:pt x="48636" y="121721"/>
                  </a:cubicBezTo>
                  <a:cubicBezTo>
                    <a:pt x="23261" y="127913"/>
                    <a:pt x="14137" y="115721"/>
                    <a:pt x="14137" y="115721"/>
                  </a:cubicBezTo>
                  <a:cubicBezTo>
                    <a:pt x="14137" y="115721"/>
                    <a:pt x="7104" y="81907"/>
                    <a:pt x="2638" y="58571"/>
                  </a:cubicBezTo>
                  <a:cubicBezTo>
                    <a:pt x="-1829" y="35234"/>
                    <a:pt x="-3635" y="4469"/>
                    <a:pt x="22691" y="56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4187208" y="1320312"/>
              <a:ext cx="137401" cy="151685"/>
            </a:xfrm>
            <a:custGeom>
              <a:avLst/>
              <a:gdLst/>
              <a:ahLst/>
              <a:cxnLst/>
              <a:rect l="l" t="t" r="r" b="b"/>
              <a:pathLst>
                <a:path w="137401" h="151685" extrusionOk="0">
                  <a:moveTo>
                    <a:pt x="129674" y="62685"/>
                  </a:moveTo>
                  <a:cubicBezTo>
                    <a:pt x="129674" y="62685"/>
                    <a:pt x="163222" y="11441"/>
                    <a:pt x="90518" y="1058"/>
                  </a:cubicBezTo>
                  <a:cubicBezTo>
                    <a:pt x="38057" y="-6466"/>
                    <a:pt x="4319" y="27347"/>
                    <a:pt x="422" y="64019"/>
                  </a:cubicBezTo>
                  <a:cubicBezTo>
                    <a:pt x="-3284" y="98975"/>
                    <a:pt x="18194" y="135361"/>
                    <a:pt x="33781" y="149744"/>
                  </a:cubicBezTo>
                  <a:cubicBezTo>
                    <a:pt x="49053" y="153620"/>
                    <a:pt x="65219" y="151649"/>
                    <a:pt x="79114" y="144219"/>
                  </a:cubicBezTo>
                  <a:cubicBezTo>
                    <a:pt x="79931" y="134713"/>
                    <a:pt x="80245" y="125179"/>
                    <a:pt x="80064" y="115644"/>
                  </a:cubicBezTo>
                  <a:cubicBezTo>
                    <a:pt x="80064" y="115644"/>
                    <a:pt x="54499" y="61637"/>
                    <a:pt x="129674" y="6268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5589453" y="3105692"/>
              <a:ext cx="158988" cy="313238"/>
            </a:xfrm>
            <a:custGeom>
              <a:avLst/>
              <a:gdLst/>
              <a:ahLst/>
              <a:cxnLst/>
              <a:rect l="l" t="t" r="r" b="b"/>
              <a:pathLst>
                <a:path w="158988" h="313238" extrusionOk="0">
                  <a:moveTo>
                    <a:pt x="67938" y="242313"/>
                  </a:moveTo>
                  <a:cubicBezTo>
                    <a:pt x="82079" y="267420"/>
                    <a:pt x="99176" y="290738"/>
                    <a:pt x="118878" y="311750"/>
                  </a:cubicBezTo>
                  <a:cubicBezTo>
                    <a:pt x="124390" y="318132"/>
                    <a:pt x="166397" y="302225"/>
                    <a:pt x="157843" y="297367"/>
                  </a:cubicBezTo>
                  <a:cubicBezTo>
                    <a:pt x="149290" y="292509"/>
                    <a:pt x="121254" y="254124"/>
                    <a:pt x="107378" y="228311"/>
                  </a:cubicBezTo>
                  <a:cubicBezTo>
                    <a:pt x="95708" y="197469"/>
                    <a:pt x="85805" y="165989"/>
                    <a:pt x="77727" y="134013"/>
                  </a:cubicBezTo>
                  <a:cubicBezTo>
                    <a:pt x="68983" y="102390"/>
                    <a:pt x="61570" y="56099"/>
                    <a:pt x="55203" y="34191"/>
                  </a:cubicBezTo>
                  <a:cubicBezTo>
                    <a:pt x="51810" y="17751"/>
                    <a:pt x="39132" y="4826"/>
                    <a:pt x="22795" y="1140"/>
                  </a:cubicBezTo>
                  <a:cubicBezTo>
                    <a:pt x="7589" y="-2385"/>
                    <a:pt x="-2295" y="1806"/>
                    <a:pt x="461" y="20190"/>
                  </a:cubicBezTo>
                  <a:cubicBezTo>
                    <a:pt x="5308" y="52670"/>
                    <a:pt x="30588" y="178590"/>
                    <a:pt x="67938" y="2423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5625064" y="3841302"/>
              <a:ext cx="109135" cy="84940"/>
            </a:xfrm>
            <a:custGeom>
              <a:avLst/>
              <a:gdLst/>
              <a:ahLst/>
              <a:cxnLst/>
              <a:rect l="l" t="t" r="r" b="b"/>
              <a:pathLst>
                <a:path w="109135" h="84940" extrusionOk="0">
                  <a:moveTo>
                    <a:pt x="8092" y="2"/>
                  </a:moveTo>
                  <a:cubicBezTo>
                    <a:pt x="21207" y="10670"/>
                    <a:pt x="40595" y="955"/>
                    <a:pt x="41546" y="1907"/>
                  </a:cubicBezTo>
                  <a:cubicBezTo>
                    <a:pt x="56923" y="16242"/>
                    <a:pt x="73079" y="29720"/>
                    <a:pt x="89920" y="42293"/>
                  </a:cubicBezTo>
                  <a:cubicBezTo>
                    <a:pt x="98093" y="48770"/>
                    <a:pt x="110923" y="57438"/>
                    <a:pt x="108927" y="69820"/>
                  </a:cubicBezTo>
                  <a:cubicBezTo>
                    <a:pt x="104841" y="91919"/>
                    <a:pt x="69392" y="85156"/>
                    <a:pt x="56086" y="78393"/>
                  </a:cubicBezTo>
                  <a:cubicBezTo>
                    <a:pt x="42781" y="71630"/>
                    <a:pt x="31852" y="60295"/>
                    <a:pt x="19212" y="52485"/>
                  </a:cubicBezTo>
                  <a:cubicBezTo>
                    <a:pt x="10183" y="46865"/>
                    <a:pt x="1344" y="43912"/>
                    <a:pt x="204" y="32578"/>
                  </a:cubicBezTo>
                  <a:cubicBezTo>
                    <a:pt x="-1317" y="25625"/>
                    <a:pt x="6096" y="-283"/>
                    <a:pt x="8092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5624449" y="3869213"/>
              <a:ext cx="108591" cy="56989"/>
            </a:xfrm>
            <a:custGeom>
              <a:avLst/>
              <a:gdLst/>
              <a:ahLst/>
              <a:cxnLst/>
              <a:rect l="l" t="t" r="r" b="b"/>
              <a:pathLst>
                <a:path w="108591" h="56989" extrusionOk="0">
                  <a:moveTo>
                    <a:pt x="343" y="0"/>
                  </a:moveTo>
                  <a:cubicBezTo>
                    <a:pt x="2054" y="10954"/>
                    <a:pt x="10797" y="14002"/>
                    <a:pt x="19351" y="19526"/>
                  </a:cubicBezTo>
                  <a:cubicBezTo>
                    <a:pt x="32181" y="27527"/>
                    <a:pt x="43490" y="39053"/>
                    <a:pt x="56891" y="45815"/>
                  </a:cubicBezTo>
                  <a:cubicBezTo>
                    <a:pt x="70291" y="52578"/>
                    <a:pt x="99943" y="58293"/>
                    <a:pt x="108591" y="42481"/>
                  </a:cubicBezTo>
                  <a:cubicBezTo>
                    <a:pt x="103935" y="63817"/>
                    <a:pt x="69151" y="57150"/>
                    <a:pt x="55940" y="50482"/>
                  </a:cubicBezTo>
                  <a:cubicBezTo>
                    <a:pt x="42730" y="43815"/>
                    <a:pt x="31706" y="32385"/>
                    <a:pt x="19066" y="24574"/>
                  </a:cubicBezTo>
                  <a:cubicBezTo>
                    <a:pt x="10037" y="18955"/>
                    <a:pt x="1199" y="16002"/>
                    <a:pt x="58" y="4667"/>
                  </a:cubicBezTo>
                  <a:cubicBezTo>
                    <a:pt x="-75" y="3105"/>
                    <a:pt x="20" y="1533"/>
                    <a:pt x="343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5756800" y="3764382"/>
              <a:ext cx="108931" cy="81850"/>
            </a:xfrm>
            <a:custGeom>
              <a:avLst/>
              <a:gdLst/>
              <a:ahLst/>
              <a:cxnLst/>
              <a:rect l="l" t="t" r="r" b="b"/>
              <a:pathLst>
                <a:path w="108931" h="81850" extrusionOk="0">
                  <a:moveTo>
                    <a:pt x="9409" y="56"/>
                  </a:moveTo>
                  <a:cubicBezTo>
                    <a:pt x="22524" y="10819"/>
                    <a:pt x="45523" y="-897"/>
                    <a:pt x="46473" y="56"/>
                  </a:cubicBezTo>
                  <a:cubicBezTo>
                    <a:pt x="60102" y="13943"/>
                    <a:pt x="74548" y="27021"/>
                    <a:pt x="89716" y="39203"/>
                  </a:cubicBezTo>
                  <a:cubicBezTo>
                    <a:pt x="97889" y="45681"/>
                    <a:pt x="110719" y="54348"/>
                    <a:pt x="108723" y="66731"/>
                  </a:cubicBezTo>
                  <a:cubicBezTo>
                    <a:pt x="104637" y="88829"/>
                    <a:pt x="69188" y="82066"/>
                    <a:pt x="55882" y="75303"/>
                  </a:cubicBezTo>
                  <a:cubicBezTo>
                    <a:pt x="42577" y="68541"/>
                    <a:pt x="31647" y="57301"/>
                    <a:pt x="19008" y="49395"/>
                  </a:cubicBezTo>
                  <a:cubicBezTo>
                    <a:pt x="9979" y="43775"/>
                    <a:pt x="1045" y="40918"/>
                    <a:pt x="0" y="29488"/>
                  </a:cubicBezTo>
                  <a:cubicBezTo>
                    <a:pt x="561" y="19030"/>
                    <a:pt x="3801" y="8895"/>
                    <a:pt x="9409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5756201" y="3790822"/>
              <a:ext cx="108657" cy="56976"/>
            </a:xfrm>
            <a:custGeom>
              <a:avLst/>
              <a:gdLst/>
              <a:ahLst/>
              <a:cxnLst/>
              <a:rect l="l" t="t" r="r" b="b"/>
              <a:pathLst>
                <a:path w="108657" h="56976" extrusionOk="0">
                  <a:moveTo>
                    <a:pt x="314" y="0"/>
                  </a:moveTo>
                  <a:cubicBezTo>
                    <a:pt x="2025" y="10954"/>
                    <a:pt x="10769" y="13906"/>
                    <a:pt x="19322" y="19526"/>
                  </a:cubicBezTo>
                  <a:cubicBezTo>
                    <a:pt x="32152" y="27527"/>
                    <a:pt x="43462" y="39053"/>
                    <a:pt x="56862" y="45815"/>
                  </a:cubicBezTo>
                  <a:cubicBezTo>
                    <a:pt x="70262" y="52578"/>
                    <a:pt x="100009" y="58293"/>
                    <a:pt x="108657" y="42481"/>
                  </a:cubicBezTo>
                  <a:cubicBezTo>
                    <a:pt x="103906" y="63818"/>
                    <a:pt x="69122" y="57150"/>
                    <a:pt x="55912" y="50387"/>
                  </a:cubicBezTo>
                  <a:cubicBezTo>
                    <a:pt x="42701" y="43625"/>
                    <a:pt x="31677" y="32385"/>
                    <a:pt x="19037" y="24479"/>
                  </a:cubicBezTo>
                  <a:cubicBezTo>
                    <a:pt x="10008" y="18955"/>
                    <a:pt x="1170" y="16002"/>
                    <a:pt x="29" y="4572"/>
                  </a:cubicBezTo>
                  <a:cubicBezTo>
                    <a:pt x="-56" y="3038"/>
                    <a:pt x="48" y="1505"/>
                    <a:pt x="31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5454721" y="3387696"/>
              <a:ext cx="383168" cy="465480"/>
            </a:xfrm>
            <a:custGeom>
              <a:avLst/>
              <a:gdLst/>
              <a:ahLst/>
              <a:cxnLst/>
              <a:rect l="l" t="t" r="r" b="b"/>
              <a:pathLst>
                <a:path w="383168" h="465480" extrusionOk="0">
                  <a:moveTo>
                    <a:pt x="2995" y="32603"/>
                  </a:moveTo>
                  <a:cubicBezTo>
                    <a:pt x="-11546" y="123662"/>
                    <a:pt x="28845" y="157571"/>
                    <a:pt x="81306" y="177003"/>
                  </a:cubicBezTo>
                  <a:cubicBezTo>
                    <a:pt x="119321" y="190909"/>
                    <a:pt x="172922" y="212340"/>
                    <a:pt x="172922" y="212340"/>
                  </a:cubicBezTo>
                  <a:cubicBezTo>
                    <a:pt x="172922" y="212340"/>
                    <a:pt x="172162" y="232247"/>
                    <a:pt x="171782" y="277110"/>
                  </a:cubicBezTo>
                  <a:cubicBezTo>
                    <a:pt x="171782" y="316639"/>
                    <a:pt x="176534" y="460847"/>
                    <a:pt x="176534" y="460847"/>
                  </a:cubicBezTo>
                  <a:cubicBezTo>
                    <a:pt x="189231" y="467191"/>
                    <a:pt x="204199" y="467010"/>
                    <a:pt x="216735" y="460371"/>
                  </a:cubicBezTo>
                  <a:cubicBezTo>
                    <a:pt x="216735" y="460371"/>
                    <a:pt x="237833" y="349881"/>
                    <a:pt x="242395" y="300065"/>
                  </a:cubicBezTo>
                  <a:cubicBezTo>
                    <a:pt x="248477" y="232533"/>
                    <a:pt x="258837" y="188337"/>
                    <a:pt x="255320" y="173764"/>
                  </a:cubicBezTo>
                  <a:cubicBezTo>
                    <a:pt x="252279" y="161001"/>
                    <a:pt x="178625" y="124710"/>
                    <a:pt x="155245" y="105184"/>
                  </a:cubicBezTo>
                  <a:lnTo>
                    <a:pt x="309492" y="156428"/>
                  </a:lnTo>
                  <a:cubicBezTo>
                    <a:pt x="306460" y="173211"/>
                    <a:pt x="304968" y="190233"/>
                    <a:pt x="305025" y="207292"/>
                  </a:cubicBezTo>
                  <a:cubicBezTo>
                    <a:pt x="306451" y="260918"/>
                    <a:pt x="309397" y="376932"/>
                    <a:pt x="309397" y="376932"/>
                  </a:cubicBezTo>
                  <a:cubicBezTo>
                    <a:pt x="309397" y="376932"/>
                    <a:pt x="330590" y="392268"/>
                    <a:pt x="348647" y="376932"/>
                  </a:cubicBezTo>
                  <a:cubicBezTo>
                    <a:pt x="348647" y="376932"/>
                    <a:pt x="387518" y="147189"/>
                    <a:pt x="382766" y="116804"/>
                  </a:cubicBezTo>
                  <a:cubicBezTo>
                    <a:pt x="378299" y="88229"/>
                    <a:pt x="242300" y="28984"/>
                    <a:pt x="218351" y="8601"/>
                  </a:cubicBezTo>
                  <a:cubicBezTo>
                    <a:pt x="209902" y="1676"/>
                    <a:pt x="198896" y="-1267"/>
                    <a:pt x="188129" y="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5486791" y="3077400"/>
              <a:ext cx="120860" cy="118150"/>
            </a:xfrm>
            <a:custGeom>
              <a:avLst/>
              <a:gdLst/>
              <a:ahLst/>
              <a:cxnLst/>
              <a:rect l="l" t="t" r="r" b="b"/>
              <a:pathLst>
                <a:path w="120860" h="118150" extrusionOk="0">
                  <a:moveTo>
                    <a:pt x="24622" y="0"/>
                  </a:moveTo>
                  <a:cubicBezTo>
                    <a:pt x="24622" y="0"/>
                    <a:pt x="26903" y="43434"/>
                    <a:pt x="25952" y="47625"/>
                  </a:cubicBezTo>
                  <a:cubicBezTo>
                    <a:pt x="25002" y="51816"/>
                    <a:pt x="6089" y="64198"/>
                    <a:pt x="577" y="68771"/>
                  </a:cubicBezTo>
                  <a:cubicBezTo>
                    <a:pt x="-4935" y="73343"/>
                    <a:pt x="30419" y="108299"/>
                    <a:pt x="48096" y="116396"/>
                  </a:cubicBezTo>
                  <a:cubicBezTo>
                    <a:pt x="65773" y="124492"/>
                    <a:pt x="119850" y="103441"/>
                    <a:pt x="120800" y="76581"/>
                  </a:cubicBezTo>
                  <a:cubicBezTo>
                    <a:pt x="121750" y="49721"/>
                    <a:pt x="111296" y="27146"/>
                    <a:pt x="103123" y="26003"/>
                  </a:cubicBezTo>
                  <a:cubicBezTo>
                    <a:pt x="94950" y="24860"/>
                    <a:pt x="24622" y="0"/>
                    <a:pt x="24622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5455024" y="3093521"/>
              <a:ext cx="195218" cy="382396"/>
            </a:xfrm>
            <a:custGeom>
              <a:avLst/>
              <a:gdLst/>
              <a:ahLst/>
              <a:cxnLst/>
              <a:rect l="l" t="t" r="r" b="b"/>
              <a:pathLst>
                <a:path w="195218" h="382396" extrusionOk="0">
                  <a:moveTo>
                    <a:pt x="51542" y="38266"/>
                  </a:moveTo>
                  <a:cubicBezTo>
                    <a:pt x="51542" y="38266"/>
                    <a:pt x="83000" y="85129"/>
                    <a:pt x="126812" y="89510"/>
                  </a:cubicBezTo>
                  <a:cubicBezTo>
                    <a:pt x="140593" y="75890"/>
                    <a:pt x="141828" y="27312"/>
                    <a:pt x="122725" y="11786"/>
                  </a:cubicBezTo>
                  <a:cubicBezTo>
                    <a:pt x="122725" y="11786"/>
                    <a:pt x="140307" y="-2406"/>
                    <a:pt x="152282" y="357"/>
                  </a:cubicBezTo>
                  <a:cubicBezTo>
                    <a:pt x="165226" y="8176"/>
                    <a:pt x="174863" y="20473"/>
                    <a:pt x="179368" y="34932"/>
                  </a:cubicBezTo>
                  <a:cubicBezTo>
                    <a:pt x="190582" y="67184"/>
                    <a:pt x="195924" y="101188"/>
                    <a:pt x="195144" y="135326"/>
                  </a:cubicBezTo>
                  <a:cubicBezTo>
                    <a:pt x="194384" y="181332"/>
                    <a:pt x="195144" y="297251"/>
                    <a:pt x="195144" y="297251"/>
                  </a:cubicBezTo>
                  <a:cubicBezTo>
                    <a:pt x="189965" y="325073"/>
                    <a:pt x="173153" y="349343"/>
                    <a:pt x="148956" y="363926"/>
                  </a:cubicBezTo>
                  <a:cubicBezTo>
                    <a:pt x="117384" y="381795"/>
                    <a:pt x="80206" y="386938"/>
                    <a:pt x="44985" y="378309"/>
                  </a:cubicBezTo>
                  <a:cubicBezTo>
                    <a:pt x="27260" y="374527"/>
                    <a:pt x="12824" y="361687"/>
                    <a:pt x="6969" y="344495"/>
                  </a:cubicBezTo>
                  <a:cubicBezTo>
                    <a:pt x="8965" y="312300"/>
                    <a:pt x="21700" y="245911"/>
                    <a:pt x="16473" y="205335"/>
                  </a:cubicBezTo>
                  <a:cubicBezTo>
                    <a:pt x="11246" y="164758"/>
                    <a:pt x="2597" y="134564"/>
                    <a:pt x="412" y="101798"/>
                  </a:cubicBezTo>
                  <a:cubicBezTo>
                    <a:pt x="-1774" y="69032"/>
                    <a:pt x="4688" y="69603"/>
                    <a:pt x="21130" y="57983"/>
                  </a:cubicBezTo>
                  <a:cubicBezTo>
                    <a:pt x="30795" y="50715"/>
                    <a:pt x="40964" y="44124"/>
                    <a:pt x="51542" y="3826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5481752" y="2955179"/>
              <a:ext cx="130450" cy="158871"/>
            </a:xfrm>
            <a:custGeom>
              <a:avLst/>
              <a:gdLst/>
              <a:ahLst/>
              <a:cxnLst/>
              <a:rect l="l" t="t" r="r" b="b"/>
              <a:pathLst>
                <a:path w="130450" h="158871" extrusionOk="0">
                  <a:moveTo>
                    <a:pt x="127645" y="57260"/>
                  </a:moveTo>
                  <a:lnTo>
                    <a:pt x="127645" y="57260"/>
                  </a:lnTo>
                  <a:cubicBezTo>
                    <a:pt x="122418" y="23542"/>
                    <a:pt x="98278" y="-1890"/>
                    <a:pt x="63590" y="110"/>
                  </a:cubicBezTo>
                  <a:cubicBezTo>
                    <a:pt x="26886" y="1739"/>
                    <a:pt x="-1559" y="32876"/>
                    <a:pt x="66" y="69662"/>
                  </a:cubicBezTo>
                  <a:cubicBezTo>
                    <a:pt x="1007" y="90912"/>
                    <a:pt x="11993" y="110438"/>
                    <a:pt x="29661" y="122221"/>
                  </a:cubicBezTo>
                  <a:cubicBezTo>
                    <a:pt x="30906" y="127336"/>
                    <a:pt x="32721" y="132289"/>
                    <a:pt x="35078" y="136985"/>
                  </a:cubicBezTo>
                  <a:cubicBezTo>
                    <a:pt x="47338" y="151367"/>
                    <a:pt x="84308" y="160226"/>
                    <a:pt x="94952" y="158702"/>
                  </a:cubicBezTo>
                  <a:cubicBezTo>
                    <a:pt x="107925" y="157502"/>
                    <a:pt x="118864" y="148538"/>
                    <a:pt x="122608" y="136032"/>
                  </a:cubicBezTo>
                  <a:cubicBezTo>
                    <a:pt x="134013" y="109172"/>
                    <a:pt x="130401" y="73834"/>
                    <a:pt x="127645" y="5726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5470442" y="2941583"/>
              <a:ext cx="136833" cy="135816"/>
            </a:xfrm>
            <a:custGeom>
              <a:avLst/>
              <a:gdLst/>
              <a:ahLst/>
              <a:cxnLst/>
              <a:rect l="l" t="t" r="r" b="b"/>
              <a:pathLst>
                <a:path w="136833" h="135816" extrusionOk="0">
                  <a:moveTo>
                    <a:pt x="40971" y="135817"/>
                  </a:moveTo>
                  <a:lnTo>
                    <a:pt x="40971" y="135817"/>
                  </a:lnTo>
                  <a:lnTo>
                    <a:pt x="44202" y="106480"/>
                  </a:lnTo>
                  <a:cubicBezTo>
                    <a:pt x="44202" y="106480"/>
                    <a:pt x="20253" y="44377"/>
                    <a:pt x="76800" y="56283"/>
                  </a:cubicBezTo>
                  <a:cubicBezTo>
                    <a:pt x="114150" y="64189"/>
                    <a:pt x="123464" y="67618"/>
                    <a:pt x="134868" y="42472"/>
                  </a:cubicBezTo>
                  <a:cubicBezTo>
                    <a:pt x="146273" y="17326"/>
                    <a:pt x="106357" y="-5153"/>
                    <a:pt x="58838" y="1038"/>
                  </a:cubicBezTo>
                  <a:cubicBezTo>
                    <a:pt x="24957" y="4638"/>
                    <a:pt x="-570" y="33575"/>
                    <a:pt x="10" y="67713"/>
                  </a:cubicBezTo>
                  <a:cubicBezTo>
                    <a:pt x="960" y="86001"/>
                    <a:pt x="5902" y="123434"/>
                    <a:pt x="40971" y="13581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5607306" y="3093878"/>
              <a:ext cx="63200" cy="92106"/>
            </a:xfrm>
            <a:custGeom>
              <a:avLst/>
              <a:gdLst/>
              <a:ahLst/>
              <a:cxnLst/>
              <a:rect l="l" t="t" r="r" b="b"/>
              <a:pathLst>
                <a:path w="63200" h="92106" extrusionOk="0">
                  <a:moveTo>
                    <a:pt x="40391" y="92107"/>
                  </a:moveTo>
                  <a:cubicBezTo>
                    <a:pt x="49030" y="91726"/>
                    <a:pt x="57184" y="88039"/>
                    <a:pt x="63200" y="81820"/>
                  </a:cubicBezTo>
                  <a:cubicBezTo>
                    <a:pt x="61965" y="65722"/>
                    <a:pt x="41437" y="4572"/>
                    <a:pt x="0" y="0"/>
                  </a:cubicBezTo>
                  <a:cubicBezTo>
                    <a:pt x="11310" y="7868"/>
                    <a:pt x="20281" y="18669"/>
                    <a:pt x="25945" y="31242"/>
                  </a:cubicBezTo>
                  <a:cubicBezTo>
                    <a:pt x="32322" y="51130"/>
                    <a:pt x="37150" y="71476"/>
                    <a:pt x="40391" y="9210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82" name="Google Shape;1682;p27"/>
            <p:cNvGrpSpPr/>
            <p:nvPr/>
          </p:nvGrpSpPr>
          <p:grpSpPr>
            <a:xfrm>
              <a:off x="2715952" y="2834463"/>
              <a:ext cx="319677" cy="242660"/>
              <a:chOff x="6621095" y="1452181"/>
              <a:chExt cx="330894" cy="250785"/>
            </a:xfrm>
          </p:grpSpPr>
          <p:sp>
            <p:nvSpPr>
              <p:cNvPr id="1683" name="Google Shape;1683;p2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2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2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2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2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8" name="Google Shape;1688;p27"/>
            <p:cNvGrpSpPr/>
            <p:nvPr/>
          </p:nvGrpSpPr>
          <p:grpSpPr>
            <a:xfrm flipH="1">
              <a:off x="5538041" y="3330111"/>
              <a:ext cx="319677" cy="242660"/>
              <a:chOff x="6621095" y="1452181"/>
              <a:chExt cx="330894" cy="250785"/>
            </a:xfrm>
          </p:grpSpPr>
          <p:sp>
            <p:nvSpPr>
              <p:cNvPr id="1689" name="Google Shape;1689;p2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2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2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2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2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4" name="Google Shape;1694;p27"/>
            <p:cNvSpPr/>
            <p:nvPr/>
          </p:nvSpPr>
          <p:spPr>
            <a:xfrm>
              <a:off x="5420536" y="3157173"/>
              <a:ext cx="148553" cy="414880"/>
            </a:xfrm>
            <a:custGeom>
              <a:avLst/>
              <a:gdLst/>
              <a:ahLst/>
              <a:cxnLst/>
              <a:rect l="l" t="t" r="r" b="b"/>
              <a:pathLst>
                <a:path w="148553" h="414880" extrusionOk="0">
                  <a:moveTo>
                    <a:pt x="136400" y="348280"/>
                  </a:moveTo>
                  <a:cubicBezTo>
                    <a:pt x="128531" y="343070"/>
                    <a:pt x="120339" y="338364"/>
                    <a:pt x="111880" y="334183"/>
                  </a:cubicBezTo>
                  <a:cubicBezTo>
                    <a:pt x="103897" y="331706"/>
                    <a:pt x="96646" y="327296"/>
                    <a:pt x="90782" y="321324"/>
                  </a:cubicBezTo>
                  <a:cubicBezTo>
                    <a:pt x="83084" y="313799"/>
                    <a:pt x="70444" y="285224"/>
                    <a:pt x="61510" y="257316"/>
                  </a:cubicBezTo>
                  <a:cubicBezTo>
                    <a:pt x="52463" y="225903"/>
                    <a:pt x="48861" y="193175"/>
                    <a:pt x="50866" y="160542"/>
                  </a:cubicBezTo>
                  <a:cubicBezTo>
                    <a:pt x="54667" y="121490"/>
                    <a:pt x="68733" y="66721"/>
                    <a:pt x="72345" y="44242"/>
                  </a:cubicBezTo>
                  <a:cubicBezTo>
                    <a:pt x="75956" y="21763"/>
                    <a:pt x="68638" y="12809"/>
                    <a:pt x="58184" y="4523"/>
                  </a:cubicBezTo>
                  <a:cubicBezTo>
                    <a:pt x="45924" y="-5002"/>
                    <a:pt x="29007" y="-907"/>
                    <a:pt x="20169" y="30621"/>
                  </a:cubicBezTo>
                  <a:cubicBezTo>
                    <a:pt x="8536" y="74188"/>
                    <a:pt x="1779" y="118908"/>
                    <a:pt x="21" y="163971"/>
                  </a:cubicBezTo>
                  <a:cubicBezTo>
                    <a:pt x="-369" y="197480"/>
                    <a:pt x="4772" y="230817"/>
                    <a:pt x="15227" y="262650"/>
                  </a:cubicBezTo>
                  <a:cubicBezTo>
                    <a:pt x="24597" y="289882"/>
                    <a:pt x="37200" y="315876"/>
                    <a:pt x="52767" y="340088"/>
                  </a:cubicBezTo>
                  <a:cubicBezTo>
                    <a:pt x="57138" y="347423"/>
                    <a:pt x="58469" y="353899"/>
                    <a:pt x="65026" y="368663"/>
                  </a:cubicBezTo>
                  <a:cubicBezTo>
                    <a:pt x="71365" y="383456"/>
                    <a:pt x="81135" y="396524"/>
                    <a:pt x="93538" y="406763"/>
                  </a:cubicBezTo>
                  <a:cubicBezTo>
                    <a:pt x="104562" y="414764"/>
                    <a:pt x="109694" y="415812"/>
                    <a:pt x="112545" y="414288"/>
                  </a:cubicBezTo>
                  <a:cubicBezTo>
                    <a:pt x="115397" y="412764"/>
                    <a:pt x="115206" y="408859"/>
                    <a:pt x="110550" y="404763"/>
                  </a:cubicBezTo>
                  <a:cubicBezTo>
                    <a:pt x="102747" y="398676"/>
                    <a:pt x="96123" y="391218"/>
                    <a:pt x="90972" y="382760"/>
                  </a:cubicBezTo>
                  <a:cubicBezTo>
                    <a:pt x="90972" y="382760"/>
                    <a:pt x="100476" y="392285"/>
                    <a:pt x="106843" y="397715"/>
                  </a:cubicBezTo>
                  <a:cubicBezTo>
                    <a:pt x="112422" y="402401"/>
                    <a:pt x="118590" y="406335"/>
                    <a:pt x="125186" y="409430"/>
                  </a:cubicBezTo>
                  <a:cubicBezTo>
                    <a:pt x="131648" y="412288"/>
                    <a:pt x="140582" y="406858"/>
                    <a:pt x="136020" y="402477"/>
                  </a:cubicBezTo>
                  <a:cubicBezTo>
                    <a:pt x="131458" y="398096"/>
                    <a:pt x="126516" y="396000"/>
                    <a:pt x="117678" y="388094"/>
                  </a:cubicBezTo>
                  <a:cubicBezTo>
                    <a:pt x="112774" y="383894"/>
                    <a:pt x="108373" y="379131"/>
                    <a:pt x="104562" y="373902"/>
                  </a:cubicBezTo>
                  <a:cubicBezTo>
                    <a:pt x="111044" y="378798"/>
                    <a:pt x="117905" y="383160"/>
                    <a:pt x="125090" y="386951"/>
                  </a:cubicBezTo>
                  <a:cubicBezTo>
                    <a:pt x="130783" y="390485"/>
                    <a:pt x="137407" y="392247"/>
                    <a:pt x="144098" y="391999"/>
                  </a:cubicBezTo>
                  <a:cubicBezTo>
                    <a:pt x="147424" y="391999"/>
                    <a:pt x="151606" y="387142"/>
                    <a:pt x="145238" y="382474"/>
                  </a:cubicBezTo>
                  <a:cubicBezTo>
                    <a:pt x="136476" y="377979"/>
                    <a:pt x="128303" y="372416"/>
                    <a:pt x="120909" y="365901"/>
                  </a:cubicBezTo>
                  <a:cubicBezTo>
                    <a:pt x="113876" y="358852"/>
                    <a:pt x="109884" y="352947"/>
                    <a:pt x="111880" y="352852"/>
                  </a:cubicBezTo>
                  <a:cubicBezTo>
                    <a:pt x="113876" y="352757"/>
                    <a:pt x="117678" y="357043"/>
                    <a:pt x="125851" y="359710"/>
                  </a:cubicBezTo>
                  <a:cubicBezTo>
                    <a:pt x="134024" y="362377"/>
                    <a:pt x="142958" y="359710"/>
                    <a:pt x="144003" y="355423"/>
                  </a:cubicBezTo>
                  <a:cubicBezTo>
                    <a:pt x="145048" y="351137"/>
                    <a:pt x="144098" y="352090"/>
                    <a:pt x="136400" y="34828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27"/>
            <p:cNvSpPr/>
            <p:nvPr/>
          </p:nvSpPr>
          <p:spPr>
            <a:xfrm>
              <a:off x="5414664" y="3153198"/>
              <a:ext cx="85059" cy="115922"/>
            </a:xfrm>
            <a:custGeom>
              <a:avLst/>
              <a:gdLst/>
              <a:ahLst/>
              <a:cxnLst/>
              <a:rect l="l" t="t" r="r" b="b"/>
              <a:pathLst>
                <a:path w="85059" h="115922" extrusionOk="0">
                  <a:moveTo>
                    <a:pt x="0" y="92413"/>
                  </a:moveTo>
                  <a:cubicBezTo>
                    <a:pt x="0" y="92413"/>
                    <a:pt x="30792" y="123179"/>
                    <a:pt x="67382" y="114320"/>
                  </a:cubicBezTo>
                  <a:cubicBezTo>
                    <a:pt x="72609" y="110796"/>
                    <a:pt x="85059" y="38882"/>
                    <a:pt x="85059" y="38882"/>
                  </a:cubicBezTo>
                  <a:cubicBezTo>
                    <a:pt x="85059" y="38882"/>
                    <a:pt x="85059" y="-1027"/>
                    <a:pt x="54647" y="20"/>
                  </a:cubicBezTo>
                  <a:cubicBezTo>
                    <a:pt x="24235" y="1068"/>
                    <a:pt x="0" y="92413"/>
                    <a:pt x="0" y="92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2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701" name="Google Shape;1701;p2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1702" name="Google Shape;1702;p28"/>
          <p:cNvGrpSpPr/>
          <p:nvPr/>
        </p:nvGrpSpPr>
        <p:grpSpPr>
          <a:xfrm>
            <a:off x="477963" y="1650359"/>
            <a:ext cx="2051418" cy="2588394"/>
            <a:chOff x="1083025" y="1574025"/>
            <a:chExt cx="1834900" cy="2315200"/>
          </a:xfrm>
        </p:grpSpPr>
        <p:sp>
          <p:nvSpPr>
            <p:cNvPr id="1703" name="Google Shape;1703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20XX</a:t>
              </a:r>
              <a:endParaRPr sz="8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04" name="Google Shape;1704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Lorem Ipsum</a:t>
              </a:r>
              <a:endParaRPr sz="1200" b="1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05" name="Google Shape;1705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adipiscing.</a:t>
              </a:r>
              <a:endParaRPr sz="12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06" name="Google Shape;1706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07" name="Google Shape;1707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08" name="Google Shape;1708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28"/>
          <p:cNvGrpSpPr/>
          <p:nvPr/>
        </p:nvGrpSpPr>
        <p:grpSpPr>
          <a:xfrm>
            <a:off x="2388508" y="1650359"/>
            <a:ext cx="2051418" cy="2588394"/>
            <a:chOff x="1083025" y="1574025"/>
            <a:chExt cx="1834900" cy="2315200"/>
          </a:xfrm>
        </p:grpSpPr>
        <p:sp>
          <p:nvSpPr>
            <p:cNvPr id="1710" name="Google Shape;1710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20XX</a:t>
              </a:r>
              <a:endParaRPr sz="8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1" name="Google Shape;1711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Lorem Ipsum</a:t>
              </a:r>
              <a:endParaRPr sz="1200" b="1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2" name="Google Shape;1712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adipiscing.</a:t>
              </a:r>
              <a:endParaRPr sz="12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13" name="Google Shape;1713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14" name="Google Shape;1714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15" name="Google Shape;1715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28"/>
          <p:cNvGrpSpPr/>
          <p:nvPr/>
        </p:nvGrpSpPr>
        <p:grpSpPr>
          <a:xfrm>
            <a:off x="4302291" y="1649564"/>
            <a:ext cx="2051418" cy="2588394"/>
            <a:chOff x="1083025" y="1574025"/>
            <a:chExt cx="1834900" cy="2315200"/>
          </a:xfrm>
        </p:grpSpPr>
        <p:sp>
          <p:nvSpPr>
            <p:cNvPr id="1717" name="Google Shape;1717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20XX</a:t>
              </a:r>
              <a:endPara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8" name="Google Shape;1718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</a:t>
              </a:r>
              <a:endParaRPr sz="12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9" name="Google Shape;1719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adipiscing.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20" name="Google Shape;1720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DADCE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1" name="Google Shape;1721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22" name="Google Shape;1722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28"/>
          <p:cNvGrpSpPr/>
          <p:nvPr/>
        </p:nvGrpSpPr>
        <p:grpSpPr>
          <a:xfrm>
            <a:off x="6217659" y="1649551"/>
            <a:ext cx="2051418" cy="2588394"/>
            <a:chOff x="1083025" y="1574025"/>
            <a:chExt cx="1834900" cy="2315200"/>
          </a:xfrm>
        </p:grpSpPr>
        <p:sp>
          <p:nvSpPr>
            <p:cNvPr id="1724" name="Google Shape;1724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20XX</a:t>
              </a:r>
              <a:endPara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25" name="Google Shape;1725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</a:t>
              </a:r>
              <a:endParaRPr sz="12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26" name="Google Shape;1726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adipiscing.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27" name="Google Shape;1727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DADCE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8" name="Google Shape;1728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29" name="Google Shape;1729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29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735" name="Google Shape;1735;p29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736" name="Google Shape;1736;p29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737" name="Google Shape;1737;p29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38" name="Google Shape;1738;p2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739" name="Google Shape;1739;p29"/>
          <p:cNvSpPr txBox="1">
            <a:spLocks noGrp="1"/>
          </p:cNvSpPr>
          <p:nvPr>
            <p:ph type="body" idx="1"/>
          </p:nvPr>
        </p:nvSpPr>
        <p:spPr>
          <a:xfrm>
            <a:off x="457200" y="33673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740" name="Google Shape;1740;p29"/>
          <p:cNvSpPr txBox="1">
            <a:spLocks noGrp="1"/>
          </p:cNvSpPr>
          <p:nvPr>
            <p:ph type="body" idx="2"/>
          </p:nvPr>
        </p:nvSpPr>
        <p:spPr>
          <a:xfrm>
            <a:off x="3290250" y="33673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741" name="Google Shape;1741;p29"/>
          <p:cNvSpPr txBox="1">
            <a:spLocks noGrp="1"/>
          </p:cNvSpPr>
          <p:nvPr>
            <p:ph type="body" idx="3"/>
          </p:nvPr>
        </p:nvSpPr>
        <p:spPr>
          <a:xfrm>
            <a:off x="6123300" y="33673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it-IT" dirty="0"/>
              <a:t>Puoi inserire grafici da Excel</a:t>
            </a:r>
            <a:endParaRPr dirty="0"/>
          </a:p>
        </p:txBody>
      </p:sp>
      <p:sp>
        <p:nvSpPr>
          <p:cNvPr id="1747" name="Google Shape;1747;p3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1748" name="Google Shape;1748;p30"/>
          <p:cNvGrpSpPr/>
          <p:nvPr/>
        </p:nvGrpSpPr>
        <p:grpSpPr>
          <a:xfrm>
            <a:off x="6052563" y="735135"/>
            <a:ext cx="2596372" cy="2900838"/>
            <a:chOff x="2181300" y="231400"/>
            <a:chExt cx="4262637" cy="4762499"/>
          </a:xfrm>
        </p:grpSpPr>
        <p:sp>
          <p:nvSpPr>
            <p:cNvPr id="1749" name="Google Shape;1749;p30"/>
            <p:cNvSpPr/>
            <p:nvPr/>
          </p:nvSpPr>
          <p:spPr>
            <a:xfrm>
              <a:off x="4504120" y="3382365"/>
              <a:ext cx="236644" cy="133254"/>
            </a:xfrm>
            <a:custGeom>
              <a:avLst/>
              <a:gdLst/>
              <a:ahLst/>
              <a:cxnLst/>
              <a:rect l="l" t="t" r="r" b="b"/>
              <a:pathLst>
                <a:path w="236644" h="133254" extrusionOk="0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30"/>
            <p:cNvSpPr/>
            <p:nvPr/>
          </p:nvSpPr>
          <p:spPr>
            <a:xfrm>
              <a:off x="5178128" y="3780033"/>
              <a:ext cx="236549" cy="133254"/>
            </a:xfrm>
            <a:custGeom>
              <a:avLst/>
              <a:gdLst/>
              <a:ahLst/>
              <a:cxnLst/>
              <a:rect l="l" t="t" r="r" b="b"/>
              <a:pathLst>
                <a:path w="236549" h="133254" extrusionOk="0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30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30"/>
            <p:cNvSpPr/>
            <p:nvPr/>
          </p:nvSpPr>
          <p:spPr>
            <a:xfrm>
              <a:off x="4629475" y="2174500"/>
              <a:ext cx="494671" cy="1273873"/>
            </a:xfrm>
            <a:custGeom>
              <a:avLst/>
              <a:gdLst/>
              <a:ahLst/>
              <a:cxnLst/>
              <a:rect l="l" t="t" r="r" b="b"/>
              <a:pathLst>
                <a:path w="494671" h="1273873" extrusionOk="0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30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30"/>
            <p:cNvSpPr/>
            <p:nvPr/>
          </p:nvSpPr>
          <p:spPr>
            <a:xfrm>
              <a:off x="5160832" y="224917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30"/>
            <p:cNvSpPr/>
            <p:nvPr/>
          </p:nvSpPr>
          <p:spPr>
            <a:xfrm>
              <a:off x="5078053" y="229651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30"/>
            <p:cNvSpPr/>
            <p:nvPr/>
          </p:nvSpPr>
          <p:spPr>
            <a:xfrm>
              <a:off x="4075404" y="1596713"/>
              <a:ext cx="2321774" cy="1343501"/>
            </a:xfrm>
            <a:custGeom>
              <a:avLst/>
              <a:gdLst/>
              <a:ahLst/>
              <a:cxnLst/>
              <a:rect l="l" t="t" r="r" b="b"/>
              <a:pathLst>
                <a:path w="2321774" h="1343501" extrusionOk="0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30"/>
            <p:cNvSpPr/>
            <p:nvPr/>
          </p:nvSpPr>
          <p:spPr>
            <a:xfrm>
              <a:off x="4075404" y="1654530"/>
              <a:ext cx="2221415" cy="1401603"/>
            </a:xfrm>
            <a:custGeom>
              <a:avLst/>
              <a:gdLst/>
              <a:ahLst/>
              <a:cxnLst/>
              <a:rect l="l" t="t" r="r" b="b"/>
              <a:pathLst>
                <a:path w="2221415" h="1401603" extrusionOk="0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30"/>
            <p:cNvSpPr/>
            <p:nvPr/>
          </p:nvSpPr>
          <p:spPr>
            <a:xfrm>
              <a:off x="4206176" y="231400"/>
              <a:ext cx="2045689" cy="2621660"/>
            </a:xfrm>
            <a:custGeom>
              <a:avLst/>
              <a:gdLst/>
              <a:ahLst/>
              <a:cxnLst/>
              <a:rect l="l" t="t" r="r" b="b"/>
              <a:pathLst>
                <a:path w="2045689" h="2621660" extrusionOk="0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30"/>
            <p:cNvSpPr/>
            <p:nvPr/>
          </p:nvSpPr>
          <p:spPr>
            <a:xfrm>
              <a:off x="6296819" y="2879159"/>
              <a:ext cx="101975" cy="176974"/>
            </a:xfrm>
            <a:custGeom>
              <a:avLst/>
              <a:gdLst/>
              <a:ahLst/>
              <a:cxnLst/>
              <a:rect l="l" t="t" r="r" b="b"/>
              <a:pathLst>
                <a:path w="101975" h="176974" extrusionOk="0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0"/>
            <p:cNvSpPr/>
            <p:nvPr/>
          </p:nvSpPr>
          <p:spPr>
            <a:xfrm>
              <a:off x="4356811" y="496480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0"/>
            <p:cNvSpPr/>
            <p:nvPr/>
          </p:nvSpPr>
          <p:spPr>
            <a:xfrm>
              <a:off x="4598397" y="636212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30"/>
            <p:cNvSpPr/>
            <p:nvPr/>
          </p:nvSpPr>
          <p:spPr>
            <a:xfrm>
              <a:off x="4356811" y="619924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30"/>
            <p:cNvSpPr/>
            <p:nvPr/>
          </p:nvSpPr>
          <p:spPr>
            <a:xfrm>
              <a:off x="4598397" y="759656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30"/>
            <p:cNvSpPr/>
            <p:nvPr/>
          </p:nvSpPr>
          <p:spPr>
            <a:xfrm>
              <a:off x="4356811" y="761466"/>
              <a:ext cx="169452" cy="163448"/>
            </a:xfrm>
            <a:custGeom>
              <a:avLst/>
              <a:gdLst/>
              <a:ahLst/>
              <a:cxnLst/>
              <a:rect l="l" t="t" r="r" b="b"/>
              <a:pathLst>
                <a:path w="169452" h="163448" extrusionOk="0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30"/>
            <p:cNvSpPr/>
            <p:nvPr/>
          </p:nvSpPr>
          <p:spPr>
            <a:xfrm>
              <a:off x="4598397" y="901293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30"/>
            <p:cNvSpPr/>
            <p:nvPr/>
          </p:nvSpPr>
          <p:spPr>
            <a:xfrm>
              <a:off x="4356811" y="903102"/>
              <a:ext cx="169452" cy="163449"/>
            </a:xfrm>
            <a:custGeom>
              <a:avLst/>
              <a:gdLst/>
              <a:ahLst/>
              <a:cxnLst/>
              <a:rect l="l" t="t" r="r" b="b"/>
              <a:pathLst>
                <a:path w="169452" h="163449" extrusionOk="0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30"/>
            <p:cNvSpPr/>
            <p:nvPr/>
          </p:nvSpPr>
          <p:spPr>
            <a:xfrm>
              <a:off x="4598397" y="1042929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30"/>
            <p:cNvSpPr/>
            <p:nvPr/>
          </p:nvSpPr>
          <p:spPr>
            <a:xfrm>
              <a:off x="5115879" y="982814"/>
              <a:ext cx="204046" cy="276142"/>
            </a:xfrm>
            <a:custGeom>
              <a:avLst/>
              <a:gdLst/>
              <a:ahLst/>
              <a:cxnLst/>
              <a:rect l="l" t="t" r="r" b="b"/>
              <a:pathLst>
                <a:path w="204046" h="276142" extrusionOk="0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30"/>
            <p:cNvSpPr/>
            <p:nvPr/>
          </p:nvSpPr>
          <p:spPr>
            <a:xfrm>
              <a:off x="5297876" y="1025975"/>
              <a:ext cx="199579" cy="260699"/>
            </a:xfrm>
            <a:custGeom>
              <a:avLst/>
              <a:gdLst/>
              <a:ahLst/>
              <a:cxnLst/>
              <a:rect l="l" t="t" r="r" b="b"/>
              <a:pathLst>
                <a:path w="199579" h="260699" extrusionOk="0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30"/>
            <p:cNvSpPr/>
            <p:nvPr/>
          </p:nvSpPr>
          <p:spPr>
            <a:xfrm>
              <a:off x="5298541" y="1258956"/>
              <a:ext cx="212884" cy="276193"/>
            </a:xfrm>
            <a:custGeom>
              <a:avLst/>
              <a:gdLst/>
              <a:ahLst/>
              <a:cxnLst/>
              <a:rect l="l" t="t" r="r" b="b"/>
              <a:pathLst>
                <a:path w="212884" h="276193" extrusionOk="0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30"/>
            <p:cNvSpPr/>
            <p:nvPr/>
          </p:nvSpPr>
          <p:spPr>
            <a:xfrm>
              <a:off x="5084706" y="1024070"/>
              <a:ext cx="290055" cy="509778"/>
            </a:xfrm>
            <a:custGeom>
              <a:avLst/>
              <a:gdLst/>
              <a:ahLst/>
              <a:cxnLst/>
              <a:rect l="l" t="t" r="r" b="b"/>
              <a:pathLst>
                <a:path w="290055" h="509778" extrusionOk="0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30"/>
            <p:cNvSpPr/>
            <p:nvPr/>
          </p:nvSpPr>
          <p:spPr>
            <a:xfrm>
              <a:off x="5705494" y="1324174"/>
              <a:ext cx="204331" cy="276159"/>
            </a:xfrm>
            <a:custGeom>
              <a:avLst/>
              <a:gdLst/>
              <a:ahLst/>
              <a:cxnLst/>
              <a:rect l="l" t="t" r="r" b="b"/>
              <a:pathLst>
                <a:path w="204331" h="276159" extrusionOk="0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30"/>
            <p:cNvSpPr/>
            <p:nvPr/>
          </p:nvSpPr>
          <p:spPr>
            <a:xfrm>
              <a:off x="5887776" y="1367351"/>
              <a:ext cx="199579" cy="260603"/>
            </a:xfrm>
            <a:custGeom>
              <a:avLst/>
              <a:gdLst/>
              <a:ahLst/>
              <a:cxnLst/>
              <a:rect l="l" t="t" r="r" b="b"/>
              <a:pathLst>
                <a:path w="199579" h="260603" extrusionOk="0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30"/>
            <p:cNvSpPr/>
            <p:nvPr/>
          </p:nvSpPr>
          <p:spPr>
            <a:xfrm>
              <a:off x="5887776" y="1600333"/>
              <a:ext cx="213550" cy="276118"/>
            </a:xfrm>
            <a:custGeom>
              <a:avLst/>
              <a:gdLst/>
              <a:ahLst/>
              <a:cxnLst/>
              <a:rect l="l" t="t" r="r" b="b"/>
              <a:pathLst>
                <a:path w="213550" h="276118" extrusionOk="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30"/>
            <p:cNvSpPr/>
            <p:nvPr/>
          </p:nvSpPr>
          <p:spPr>
            <a:xfrm>
              <a:off x="5674606" y="1365446"/>
              <a:ext cx="290055" cy="509682"/>
            </a:xfrm>
            <a:custGeom>
              <a:avLst/>
              <a:gdLst/>
              <a:ahLst/>
              <a:cxnLst/>
              <a:rect l="l" t="t" r="r" b="b"/>
              <a:pathLst>
                <a:path w="290055" h="509682" extrusionOk="0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30"/>
            <p:cNvSpPr/>
            <p:nvPr/>
          </p:nvSpPr>
          <p:spPr>
            <a:xfrm>
              <a:off x="5115879" y="1943808"/>
              <a:ext cx="971477" cy="359289"/>
            </a:xfrm>
            <a:custGeom>
              <a:avLst/>
              <a:gdLst/>
              <a:ahLst/>
              <a:cxnLst/>
              <a:rect l="l" t="t" r="r" b="b"/>
              <a:pathLst>
                <a:path w="971477" h="359289" extrusionOk="0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w="13475" cap="flat" cmpd="sng">
              <a:solidFill>
                <a:srgbClr val="D6D8E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30"/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30"/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30"/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avLst/>
              <a:gdLst/>
              <a:ahLst/>
              <a:cxnLst/>
              <a:rect l="l" t="t" r="r" b="b"/>
              <a:pathLst>
                <a:path w="50162" h="86976" extrusionOk="0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30"/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30"/>
            <p:cNvSpPr/>
            <p:nvPr/>
          </p:nvSpPr>
          <p:spPr>
            <a:xfrm>
              <a:off x="4356811" y="1418691"/>
              <a:ext cx="57973" cy="235172"/>
            </a:xfrm>
            <a:custGeom>
              <a:avLst/>
              <a:gdLst/>
              <a:ahLst/>
              <a:cxnLst/>
              <a:rect l="l" t="t" r="r" b="b"/>
              <a:pathLst>
                <a:path w="57973" h="235172" extrusionOk="0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30"/>
            <p:cNvSpPr/>
            <p:nvPr/>
          </p:nvSpPr>
          <p:spPr>
            <a:xfrm>
              <a:off x="4517330" y="1440789"/>
              <a:ext cx="58068" cy="305942"/>
            </a:xfrm>
            <a:custGeom>
              <a:avLst/>
              <a:gdLst/>
              <a:ahLst/>
              <a:cxnLst/>
              <a:rect l="l" t="t" r="r" b="b"/>
              <a:pathLst>
                <a:path w="58068" h="305942" extrusionOk="0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30"/>
            <p:cNvSpPr/>
            <p:nvPr/>
          </p:nvSpPr>
          <p:spPr>
            <a:xfrm>
              <a:off x="4677849" y="1415738"/>
              <a:ext cx="58067" cy="423862"/>
            </a:xfrm>
            <a:custGeom>
              <a:avLst/>
              <a:gdLst/>
              <a:ahLst/>
              <a:cxnLst/>
              <a:rect l="l" t="t" r="r" b="b"/>
              <a:pathLst>
                <a:path w="58067" h="423862" extrusionOk="0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30"/>
            <p:cNvSpPr/>
            <p:nvPr/>
          </p:nvSpPr>
          <p:spPr>
            <a:xfrm>
              <a:off x="4838368" y="1414214"/>
              <a:ext cx="58068" cy="518255"/>
            </a:xfrm>
            <a:custGeom>
              <a:avLst/>
              <a:gdLst/>
              <a:ahLst/>
              <a:cxnLst/>
              <a:rect l="l" t="t" r="r" b="b"/>
              <a:pathLst>
                <a:path w="58068" h="518255" extrusionOk="0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30"/>
            <p:cNvSpPr/>
            <p:nvPr/>
          </p:nvSpPr>
          <p:spPr>
            <a:xfrm>
              <a:off x="5343399" y="3731361"/>
              <a:ext cx="99124" cy="151542"/>
            </a:xfrm>
            <a:custGeom>
              <a:avLst/>
              <a:gdLst/>
              <a:ahLst/>
              <a:cxnLst/>
              <a:rect l="l" t="t" r="r" b="b"/>
              <a:pathLst>
                <a:path w="99124" h="151542" extrusionOk="0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30"/>
            <p:cNvSpPr/>
            <p:nvPr/>
          </p:nvSpPr>
          <p:spPr>
            <a:xfrm>
              <a:off x="4678419" y="3350075"/>
              <a:ext cx="69282" cy="136588"/>
            </a:xfrm>
            <a:custGeom>
              <a:avLst/>
              <a:gdLst/>
              <a:ahLst/>
              <a:cxnLst/>
              <a:rect l="l" t="t" r="r" b="b"/>
              <a:pathLst>
                <a:path w="69282" h="136588" extrusionOk="0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87" name="Google Shape;1787;p30"/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1788" name="Google Shape;1788;p30"/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30"/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30"/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534" extrusionOk="0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30"/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30"/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30"/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248" extrusionOk="0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30"/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30"/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4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30"/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30"/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763" extrusionOk="0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30"/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9" name="Google Shape;1799;p30"/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30"/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30"/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623" h="18383" extrusionOk="0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30"/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573" extrusionOk="0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30"/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30"/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avLst/>
                <a:gdLst/>
                <a:ahLst/>
                <a:cxnLst/>
                <a:rect l="l" t="t" r="r" b="b"/>
                <a:pathLst>
                  <a:path w="221034" h="138969" extrusionOk="0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5" name="Google Shape;1805;p30"/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1806" name="Google Shape;1806;p30"/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30"/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576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30"/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30"/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30"/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16" h="275248" extrusionOk="0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30"/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714" h="258770" extrusionOk="0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30"/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8588" extrusionOk="0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30"/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30"/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30"/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30"/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30"/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30"/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30"/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30"/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30"/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9065" extrusionOk="0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2" name="Google Shape;1822;p30"/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1823" name="Google Shape;1823;p30"/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30"/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p30"/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30"/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30"/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343" extrusionOk="0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30"/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30"/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5" extrusionOk="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30"/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30"/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30"/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30"/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5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30"/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30"/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30"/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30"/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30"/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36" h="139064" extrusionOk="0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9" name="Google Shape;1839;p30"/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1840" name="Google Shape;1840;p30"/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30"/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30"/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30"/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30"/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30"/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30"/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30"/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30"/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30"/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30"/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544" h="24669" extrusionOk="0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30"/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30"/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30"/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4" name="Google Shape;1854;p30"/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30"/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6" name="Google Shape;1856;p30"/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1857" name="Google Shape;1857;p30"/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30"/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30"/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30"/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30"/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4" extrusionOk="0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30"/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30"/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1515" h="139160" extrusionOk="0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30"/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30"/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30"/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30"/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30"/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30"/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30"/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30"/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30"/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221610" h="138874" extrusionOk="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3" name="Google Shape;1873;p30"/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1874" name="Google Shape;1874;p30"/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30"/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30"/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30"/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30"/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30"/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57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30"/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30"/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8970" extrusionOk="0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30"/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30"/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30"/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30"/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30"/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30"/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30"/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9" name="Google Shape;1889;p30"/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0" name="Google Shape;1890;p30"/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97" h="139065" extrusionOk="0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1" name="Google Shape;1891;p30"/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1892" name="Google Shape;1892;p30"/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3" name="Google Shape;1893;p30"/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4" name="Google Shape;1894;p30"/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5" name="Google Shape;1895;p30"/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6" name="Google Shape;1896;p30"/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3" extrusionOk="0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7" name="Google Shape;1897;p30"/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8" name="Google Shape;1898;p30"/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706" h="139065" extrusionOk="0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9" name="Google Shape;1899;p30"/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0" name="Google Shape;1900;p30"/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763" extrusionOk="0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1" name="Google Shape;1901;p30"/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2" name="Google Shape;1902;p30"/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3" name="Google Shape;1903;p30"/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4" name="Google Shape;1904;p30"/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5" name="Google Shape;1905;p30"/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6" name="Google Shape;1906;p30"/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7" name="Google Shape;1907;p30"/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0369" h="139160" extrusionOk="0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8" name="Google Shape;1908;p30"/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1909" name="Google Shape;1909;p30"/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p30"/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30"/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30"/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30"/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4" name="Google Shape;1914;p30"/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5" name="Google Shape;1915;p30"/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30"/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8970" extrusionOk="0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30"/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8" name="Google Shape;1918;p30"/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p30"/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569" h="13049" extrusionOk="0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30"/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1" name="Google Shape;1921;p30"/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2" name="Google Shape;1922;p30"/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3" name="Google Shape;1923;p30"/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4;p30"/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30"/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9065" extrusionOk="0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6" name="Google Shape;1926;p30"/>
            <p:cNvSpPr/>
            <p:nvPr/>
          </p:nvSpPr>
          <p:spPr>
            <a:xfrm>
              <a:off x="5615017" y="4460119"/>
              <a:ext cx="828920" cy="479679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30"/>
            <p:cNvSpPr/>
            <p:nvPr/>
          </p:nvSpPr>
          <p:spPr>
            <a:xfrm>
              <a:off x="5846435" y="2182763"/>
              <a:ext cx="465451" cy="682637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30"/>
            <p:cNvSpPr/>
            <p:nvPr/>
          </p:nvSpPr>
          <p:spPr>
            <a:xfrm>
              <a:off x="5832052" y="2673876"/>
              <a:ext cx="86758" cy="504907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30"/>
            <p:cNvSpPr/>
            <p:nvPr/>
          </p:nvSpPr>
          <p:spPr>
            <a:xfrm>
              <a:off x="5882176" y="2176405"/>
              <a:ext cx="221715" cy="275766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30"/>
            <p:cNvSpPr/>
            <p:nvPr/>
          </p:nvSpPr>
          <p:spPr>
            <a:xfrm>
              <a:off x="5925036" y="2475870"/>
              <a:ext cx="274953" cy="308347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30"/>
            <p:cNvSpPr/>
            <p:nvPr/>
          </p:nvSpPr>
          <p:spPr>
            <a:xfrm>
              <a:off x="5845497" y="2576533"/>
              <a:ext cx="400459" cy="461811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30"/>
            <p:cNvSpPr/>
            <p:nvPr/>
          </p:nvSpPr>
          <p:spPr>
            <a:xfrm>
              <a:off x="5916607" y="2198526"/>
              <a:ext cx="294816" cy="364308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30"/>
            <p:cNvSpPr/>
            <p:nvPr/>
          </p:nvSpPr>
          <p:spPr>
            <a:xfrm>
              <a:off x="5928072" y="2197020"/>
              <a:ext cx="296585" cy="278850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30"/>
            <p:cNvSpPr/>
            <p:nvPr/>
          </p:nvSpPr>
          <p:spPr>
            <a:xfrm>
              <a:off x="5977205" y="4610895"/>
              <a:ext cx="232912" cy="178155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30"/>
            <p:cNvSpPr/>
            <p:nvPr/>
          </p:nvSpPr>
          <p:spPr>
            <a:xfrm>
              <a:off x="5978157" y="4667764"/>
              <a:ext cx="231905" cy="121227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30"/>
            <p:cNvSpPr/>
            <p:nvPr/>
          </p:nvSpPr>
          <p:spPr>
            <a:xfrm>
              <a:off x="5800764" y="4571652"/>
              <a:ext cx="213680" cy="165568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30"/>
            <p:cNvSpPr/>
            <p:nvPr/>
          </p:nvSpPr>
          <p:spPr>
            <a:xfrm>
              <a:off x="5801482" y="4626139"/>
              <a:ext cx="212755" cy="111143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30"/>
            <p:cNvSpPr/>
            <p:nvPr/>
          </p:nvSpPr>
          <p:spPr>
            <a:xfrm>
              <a:off x="5835285" y="3032607"/>
              <a:ext cx="455829" cy="159522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30"/>
            <p:cNvSpPr/>
            <p:nvPr/>
          </p:nvSpPr>
          <p:spPr>
            <a:xfrm>
              <a:off x="5815995" y="3000698"/>
              <a:ext cx="485198" cy="1060979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30"/>
            <p:cNvSpPr/>
            <p:nvPr/>
          </p:nvSpPr>
          <p:spPr>
            <a:xfrm>
              <a:off x="5561118" y="2683306"/>
              <a:ext cx="698939" cy="60971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30"/>
            <p:cNvSpPr/>
            <p:nvPr/>
          </p:nvSpPr>
          <p:spPr>
            <a:xfrm>
              <a:off x="6103702" y="2644294"/>
              <a:ext cx="168312" cy="197615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30"/>
            <p:cNvSpPr/>
            <p:nvPr/>
          </p:nvSpPr>
          <p:spPr>
            <a:xfrm>
              <a:off x="5833319" y="2576558"/>
              <a:ext cx="135999" cy="14296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30"/>
            <p:cNvSpPr/>
            <p:nvPr/>
          </p:nvSpPr>
          <p:spPr>
            <a:xfrm>
              <a:off x="2925535" y="2722330"/>
              <a:ext cx="1200895" cy="746478"/>
            </a:xfrm>
            <a:custGeom>
              <a:avLst/>
              <a:gdLst/>
              <a:ahLst/>
              <a:cxnLst/>
              <a:rect l="l" t="t" r="r" b="b"/>
              <a:pathLst>
                <a:path w="1200895" h="746478" extrusionOk="0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30"/>
            <p:cNvSpPr/>
            <p:nvPr/>
          </p:nvSpPr>
          <p:spPr>
            <a:xfrm>
              <a:off x="2868613" y="1365288"/>
              <a:ext cx="1401428" cy="1812876"/>
            </a:xfrm>
            <a:custGeom>
              <a:avLst/>
              <a:gdLst/>
              <a:ahLst/>
              <a:cxnLst/>
              <a:rect l="l" t="t" r="r" b="b"/>
              <a:pathLst>
                <a:path w="1401428" h="1812876" extrusionOk="0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30"/>
            <p:cNvSpPr/>
            <p:nvPr/>
          </p:nvSpPr>
          <p:spPr>
            <a:xfrm>
              <a:off x="2977907" y="1395545"/>
              <a:ext cx="128396" cy="88201"/>
            </a:xfrm>
            <a:custGeom>
              <a:avLst/>
              <a:gdLst/>
              <a:ahLst/>
              <a:cxnLst/>
              <a:rect l="l" t="t" r="r" b="b"/>
              <a:pathLst>
                <a:path w="128396" h="88201" extrusionOk="0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30"/>
            <p:cNvSpPr/>
            <p:nvPr/>
          </p:nvSpPr>
          <p:spPr>
            <a:xfrm>
              <a:off x="3945392" y="3100901"/>
              <a:ext cx="140370" cy="95440"/>
            </a:xfrm>
            <a:custGeom>
              <a:avLst/>
              <a:gdLst/>
              <a:ahLst/>
              <a:cxnLst/>
              <a:rect l="l" t="t" r="r" b="b"/>
              <a:pathLst>
                <a:path w="140370" h="95440" extrusionOk="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30"/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avLst/>
              <a:gdLst/>
              <a:ahLst/>
              <a:cxnLst/>
              <a:rect l="l" t="t" r="r" b="b"/>
              <a:pathLst>
                <a:path w="1041804" h="1808606" extrusionOk="0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2779183" y="1414991"/>
              <a:ext cx="1401428" cy="1812826"/>
            </a:xfrm>
            <a:custGeom>
              <a:avLst/>
              <a:gdLst/>
              <a:ahLst/>
              <a:cxnLst/>
              <a:rect l="l" t="t" r="r" b="b"/>
              <a:pathLst>
                <a:path w="1401428" h="1812826" extrusionOk="0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3046144" y="1759790"/>
              <a:ext cx="868170" cy="1123263"/>
            </a:xfrm>
            <a:custGeom>
              <a:avLst/>
              <a:gdLst/>
              <a:ahLst/>
              <a:cxnLst/>
              <a:rect l="l" t="t" r="r" b="b"/>
              <a:pathLst>
                <a:path w="868170" h="1123263" extrusionOk="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3308258" y="2099261"/>
              <a:ext cx="343371" cy="444102"/>
            </a:xfrm>
            <a:custGeom>
              <a:avLst/>
              <a:gdLst/>
              <a:ahLst/>
              <a:cxnLst/>
              <a:rect l="l" t="t" r="r" b="b"/>
              <a:pathLst>
                <a:path w="343371" h="444102" extrusionOk="0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2221786" y="2914306"/>
              <a:ext cx="208703" cy="88772"/>
            </a:xfrm>
            <a:custGeom>
              <a:avLst/>
              <a:gdLst/>
              <a:ahLst/>
              <a:cxnLst/>
              <a:rect l="l" t="t" r="r" b="b"/>
              <a:pathLst>
                <a:path w="208703" h="88772" extrusionOk="0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30"/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30"/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2314638" y="2924117"/>
              <a:ext cx="167836" cy="171354"/>
            </a:xfrm>
            <a:custGeom>
              <a:avLst/>
              <a:gdLst/>
              <a:ahLst/>
              <a:cxnLst/>
              <a:rect l="l" t="t" r="r" b="b"/>
              <a:pathLst>
                <a:path w="167836" h="171354" extrusionOk="0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2290498" y="2306802"/>
              <a:ext cx="1203749" cy="724947"/>
            </a:xfrm>
            <a:custGeom>
              <a:avLst/>
              <a:gdLst/>
              <a:ahLst/>
              <a:cxnLst/>
              <a:rect l="l" t="t" r="r" b="b"/>
              <a:pathLst>
                <a:path w="1203749" h="724947" extrusionOk="0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56" name="Google Shape;1956;p3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817469"/>
            <a:ext cx="4715601" cy="268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Istruzioni</a:t>
            </a:r>
            <a:br>
              <a:rPr lang="it-IT" dirty="0"/>
            </a:br>
            <a:r>
              <a:rPr lang="it-IT" dirty="0"/>
              <a:t>per l’uso</a:t>
            </a:r>
            <a:endParaRPr dirty="0"/>
          </a:p>
        </p:txBody>
      </p:sp>
      <p:sp>
        <p:nvSpPr>
          <p:cNvPr id="344" name="Google Shape;344;p13"/>
          <p:cNvSpPr txBox="1">
            <a:spLocks noGrp="1"/>
          </p:cNvSpPr>
          <p:nvPr>
            <p:ph type="body" idx="2"/>
          </p:nvPr>
        </p:nvSpPr>
        <p:spPr>
          <a:xfrm>
            <a:off x="457200" y="2102430"/>
            <a:ext cx="3045000" cy="212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/>
              <a:t>EDIT</a:t>
            </a:r>
            <a:r>
              <a:rPr lang="it-IT" sz="1200" b="1" dirty="0"/>
              <a:t>A</a:t>
            </a:r>
            <a:r>
              <a:rPr lang="en" sz="1200" b="1" dirty="0"/>
              <a:t> IN POWERPOINT®</a:t>
            </a:r>
            <a:endParaRPr sz="1200" dirty="0"/>
          </a:p>
          <a:p>
            <a:pPr marL="0" lvl="0" indent="0">
              <a:buNone/>
            </a:pPr>
            <a:r>
              <a:rPr lang="it-IT" sz="1200" dirty="0"/>
              <a:t>Ricorda di scaricare ed installare I font utilizzati in questa presentazione (troverai il link ai font necessari nella slide ‘Stile della Presentazione’)</a:t>
            </a:r>
            <a:endParaRPr sz="1200" b="1" dirty="0"/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3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2060" name="Google Shape;2060;p34"/>
          <p:cNvGrpSpPr/>
          <p:nvPr/>
        </p:nvGrpSpPr>
        <p:grpSpPr>
          <a:xfrm>
            <a:off x="5410301" y="719490"/>
            <a:ext cx="3356124" cy="3829046"/>
            <a:chOff x="2602525" y="317054"/>
            <a:chExt cx="4174283" cy="4762495"/>
          </a:xfrm>
        </p:grpSpPr>
        <p:sp>
          <p:nvSpPr>
            <p:cNvPr id="2061" name="Google Shape;2061;p34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34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34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34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34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34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4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4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4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4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4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4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4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4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4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34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34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34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34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34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34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34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34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34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8" name="Google Shape;2118;p34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2119" name="Google Shape;2119;p34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2120" name="Google Shape;2120;p34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1" name="Google Shape;2121;p34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2" name="Google Shape;2122;p34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23" name="Google Shape;2123;p34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2124" name="Google Shape;2124;p34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5" name="Google Shape;2125;p34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26" name="Google Shape;2126;p34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7" name="Google Shape;2127;p34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8" name="Google Shape;2128;p34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9" name="Google Shape;2129;p34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0" name="Google Shape;2130;p34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1" name="Google Shape;2131;p34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2" name="Google Shape;2132;p34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3" name="Google Shape;2133;p34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4" name="Google Shape;2134;p34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5" name="Google Shape;2135;p34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6" name="Google Shape;2136;p34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7" name="Google Shape;2137;p34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34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34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0" name="Google Shape;2140;p34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1" name="Google Shape;2141;p34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2" name="Google Shape;2142;p34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3" name="Google Shape;2143;p34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34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34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4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4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34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34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4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34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34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4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34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34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6" name="Google Shape;2156;p34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7" name="Google Shape;2157;p34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8" name="Google Shape;2158;p34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9" name="Google Shape;2159;p34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0" name="Google Shape;2160;p34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1" name="Google Shape;2161;p34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4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34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34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34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6" name="Google Shape;2166;p34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34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34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34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34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34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34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34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34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34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34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34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34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34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0" name="Google Shape;2180;p34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1" name="Google Shape;2181;p34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2" name="Google Shape;2182;p34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3" name="Google Shape;2183;p34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4" name="Google Shape;2184;p34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5" name="Google Shape;2185;p34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6" name="Google Shape;2186;p34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34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8" name="Google Shape;2188;p34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9" name="Google Shape;2189;p34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90" name="Google Shape;2190;p34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2191" name="Google Shape;2191;p34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2192" name="Google Shape;2192;p34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3" name="Google Shape;2193;p34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4" name="Google Shape;2194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5" name="Google Shape;2195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6" name="Google Shape;2196;p34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97" name="Google Shape;2197;p34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8" name="Google Shape;2198;p34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9" name="Google Shape;2199;p34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00" name="Google Shape;2200;p34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34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34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34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4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4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6" name="Google Shape;2206;p34"/>
          <p:cNvSpPr txBox="1">
            <a:spLocks noGrp="1"/>
          </p:cNvSpPr>
          <p:nvPr>
            <p:ph type="ctrTitle" idx="4294967295"/>
          </p:nvPr>
        </p:nvSpPr>
        <p:spPr>
          <a:xfrm>
            <a:off x="685800" y="1202438"/>
            <a:ext cx="4343700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 dirty="0"/>
              <a:t>GRAZIE</a:t>
            </a:r>
            <a:r>
              <a:rPr lang="en" sz="7200" dirty="0"/>
              <a:t>!</a:t>
            </a:r>
            <a:endParaRPr sz="7200" dirty="0"/>
          </a:p>
        </p:txBody>
      </p:sp>
      <p:sp>
        <p:nvSpPr>
          <p:cNvPr id="2207" name="Google Shape;2207;p34"/>
          <p:cNvSpPr txBox="1">
            <a:spLocks noGrp="1"/>
          </p:cNvSpPr>
          <p:nvPr>
            <p:ph type="subTitle" idx="4294967295"/>
          </p:nvPr>
        </p:nvSpPr>
        <p:spPr>
          <a:xfrm>
            <a:off x="685800" y="2021059"/>
            <a:ext cx="4343700" cy="19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Domande</a:t>
            </a:r>
            <a:r>
              <a:rPr lang="en" sz="36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?</a:t>
            </a:r>
            <a:endParaRPr sz="36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dirty="0"/>
              <a:t>Puoi scrivermi a</a:t>
            </a:r>
            <a:r>
              <a:rPr lang="en" dirty="0"/>
              <a:t>: 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it-IT" dirty="0"/>
              <a:t>username@email.it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3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Ringraziamenti</a:t>
            </a:r>
            <a:endParaRPr dirty="0"/>
          </a:p>
        </p:txBody>
      </p:sp>
      <p:sp>
        <p:nvSpPr>
          <p:cNvPr id="2213" name="Google Shape;2213;p35"/>
          <p:cNvSpPr txBox="1">
            <a:spLocks noGrp="1"/>
          </p:cNvSpPr>
          <p:nvPr>
            <p:ph type="body" idx="1"/>
          </p:nvPr>
        </p:nvSpPr>
        <p:spPr>
          <a:xfrm>
            <a:off x="457200" y="1462350"/>
            <a:ext cx="81918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2400" dirty="0"/>
              <a:t>Un ringraziamento speciale a tutte le persone che hanno creato e rilasciato gratuitamente queste fantastiche risorse</a:t>
            </a:r>
            <a:r>
              <a:rPr lang="en" sz="2400" dirty="0"/>
              <a:t>: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it-IT" sz="2400" dirty="0"/>
              <a:t>Illustrazioni di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Sergei Tikhonov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it-IT" sz="2400" dirty="0"/>
              <a:t>Foto di </a:t>
            </a:r>
            <a:r>
              <a:rPr lang="en" sz="2400" u="sng" dirty="0">
                <a:solidFill>
                  <a:schemeClr val="hlink"/>
                </a:solidFill>
                <a:hlinkClick r:id="rId4"/>
              </a:rPr>
              <a:t>Unsplash</a:t>
            </a:r>
            <a:endParaRPr sz="2400" dirty="0"/>
          </a:p>
        </p:txBody>
      </p:sp>
      <p:sp>
        <p:nvSpPr>
          <p:cNvPr id="2214" name="Google Shape;2214;p3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3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it-IT" dirty="0"/>
              <a:t>Stile della presentazione</a:t>
            </a:r>
            <a:endParaRPr dirty="0"/>
          </a:p>
        </p:txBody>
      </p:sp>
      <p:sp>
        <p:nvSpPr>
          <p:cNvPr id="2220" name="Google Shape;2220;p3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600456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it-IT" sz="1800" dirty="0"/>
              <a:t>Questa presentazione usa le seguenti specifiche tipografiche</a:t>
            </a:r>
            <a:r>
              <a:rPr lang="en" sz="1800" dirty="0"/>
              <a:t>: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 dirty="0"/>
              <a:t>Tit</a:t>
            </a:r>
            <a:r>
              <a:rPr lang="it-IT" sz="1800" dirty="0"/>
              <a:t>oli</a:t>
            </a:r>
            <a:r>
              <a:rPr lang="en" sz="1800" dirty="0"/>
              <a:t>: Raleway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it-IT" sz="1800" dirty="0"/>
              <a:t>Testi</a:t>
            </a:r>
            <a:r>
              <a:rPr lang="en" sz="1800" dirty="0"/>
              <a:t>: Barlow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800" dirty="0"/>
              <a:t>Scaricali gratis su</a:t>
            </a:r>
            <a:r>
              <a:rPr lang="en" sz="1800" dirty="0"/>
              <a:t>: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hlinkClick r:id="rId3"/>
              </a:rPr>
              <a:t>https://www.fontsquirrel.com/fonts/raleway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hlinkClick r:id="rId4"/>
              </a:rPr>
              <a:t>https://www.fontsquirrel.com/fonts/barlow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221" name="Google Shape;2221;p36"/>
          <p:cNvSpPr txBox="1"/>
          <p:nvPr/>
        </p:nvSpPr>
        <p:spPr>
          <a:xfrm>
            <a:off x="457200" y="4400250"/>
            <a:ext cx="81918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it-IT" sz="1200" dirty="0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Non è necessario mantenere questa diapositiva nella presentazione. È qui solo per servirti come guida alla progettazione se devi creare nuove diapositive o scaricare i caratteri per modificare la presentazione in PowerPoint®</a:t>
            </a:r>
            <a:endParaRPr sz="1200" dirty="0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22" name="Google Shape;2222;p3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p3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2228" name="Google Shape;2228;p37"/>
          <p:cNvGrpSpPr/>
          <p:nvPr/>
        </p:nvGrpSpPr>
        <p:grpSpPr>
          <a:xfrm>
            <a:off x="2343926" y="272752"/>
            <a:ext cx="1782756" cy="1850564"/>
            <a:chOff x="2012475" y="393272"/>
            <a:chExt cx="4440240" cy="4609126"/>
          </a:xfrm>
        </p:grpSpPr>
        <p:sp>
          <p:nvSpPr>
            <p:cNvPr id="2229" name="Google Shape;2229;p37"/>
            <p:cNvSpPr/>
            <p:nvPr/>
          </p:nvSpPr>
          <p:spPr>
            <a:xfrm>
              <a:off x="4172687" y="3422228"/>
              <a:ext cx="1096154" cy="631831"/>
            </a:xfrm>
            <a:custGeom>
              <a:avLst/>
              <a:gdLst/>
              <a:ahLst/>
              <a:cxnLst/>
              <a:rect l="l" t="t" r="r" b="b"/>
              <a:pathLst>
                <a:path w="1096154" h="631831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37"/>
            <p:cNvSpPr/>
            <p:nvPr/>
          </p:nvSpPr>
          <p:spPr>
            <a:xfrm>
              <a:off x="4213521" y="3398464"/>
              <a:ext cx="1096058" cy="631866"/>
            </a:xfrm>
            <a:custGeom>
              <a:avLst/>
              <a:gdLst/>
              <a:ahLst/>
              <a:cxnLst/>
              <a:rect l="l" t="t" r="r" b="b"/>
              <a:pathLst>
                <a:path w="1096058" h="631866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37"/>
            <p:cNvSpPr/>
            <p:nvPr/>
          </p:nvSpPr>
          <p:spPr>
            <a:xfrm>
              <a:off x="5277122" y="3780200"/>
              <a:ext cx="32266" cy="21196"/>
            </a:xfrm>
            <a:custGeom>
              <a:avLst/>
              <a:gdLst/>
              <a:ahLst/>
              <a:cxnLst/>
              <a:rect l="l" t="t" r="r" b="b"/>
              <a:pathLst>
                <a:path w="32266" h="21196" extrusionOk="0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37"/>
            <p:cNvSpPr/>
            <p:nvPr/>
          </p:nvSpPr>
          <p:spPr>
            <a:xfrm>
              <a:off x="4213559" y="3635813"/>
              <a:ext cx="33123" cy="21387"/>
            </a:xfrm>
            <a:custGeom>
              <a:avLst/>
              <a:gdLst/>
              <a:ahLst/>
              <a:cxnLst/>
              <a:rect l="l" t="t" r="r" b="b"/>
              <a:pathLst>
                <a:path w="33123" h="21387" extrusionOk="0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37"/>
            <p:cNvSpPr/>
            <p:nvPr/>
          </p:nvSpPr>
          <p:spPr>
            <a:xfrm>
              <a:off x="4213521" y="3377363"/>
              <a:ext cx="1096058" cy="631809"/>
            </a:xfrm>
            <a:custGeom>
              <a:avLst/>
              <a:gdLst/>
              <a:ahLst/>
              <a:cxnLst/>
              <a:rect l="l" t="t" r="r" b="b"/>
              <a:pathLst>
                <a:path w="1096058" h="631809" extrusionOk="0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37"/>
            <p:cNvSpPr/>
            <p:nvPr/>
          </p:nvSpPr>
          <p:spPr>
            <a:xfrm>
              <a:off x="4526041" y="3091821"/>
              <a:ext cx="783348" cy="688378"/>
            </a:xfrm>
            <a:custGeom>
              <a:avLst/>
              <a:gdLst/>
              <a:ahLst/>
              <a:cxnLst/>
              <a:rect l="l" t="t" r="r" b="b"/>
              <a:pathLst>
                <a:path w="783348" h="688378" extrusionOk="0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37"/>
            <p:cNvSpPr/>
            <p:nvPr/>
          </p:nvSpPr>
          <p:spPr>
            <a:xfrm>
              <a:off x="5278931" y="3755961"/>
              <a:ext cx="30363" cy="36025"/>
            </a:xfrm>
            <a:custGeom>
              <a:avLst/>
              <a:gdLst/>
              <a:ahLst/>
              <a:cxnLst/>
              <a:rect l="l" t="t" r="r" b="b"/>
              <a:pathLst>
                <a:path w="30363" h="36025" extrusionOk="0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37"/>
            <p:cNvSpPr/>
            <p:nvPr/>
          </p:nvSpPr>
          <p:spPr>
            <a:xfrm>
              <a:off x="4503768" y="3102562"/>
              <a:ext cx="785061" cy="689423"/>
            </a:xfrm>
            <a:custGeom>
              <a:avLst/>
              <a:gdLst/>
              <a:ahLst/>
              <a:cxnLst/>
              <a:rect l="l" t="t" r="r" b="b"/>
              <a:pathLst>
                <a:path w="785061" h="689423" extrusionOk="0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37"/>
            <p:cNvSpPr/>
            <p:nvPr/>
          </p:nvSpPr>
          <p:spPr>
            <a:xfrm>
              <a:off x="3580122" y="393272"/>
              <a:ext cx="2872593" cy="3889928"/>
            </a:xfrm>
            <a:custGeom>
              <a:avLst/>
              <a:gdLst/>
              <a:ahLst/>
              <a:cxnLst/>
              <a:rect l="l" t="t" r="r" b="b"/>
              <a:pathLst>
                <a:path w="2872593" h="3889928" extrusionOk="0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37"/>
            <p:cNvSpPr/>
            <p:nvPr/>
          </p:nvSpPr>
          <p:spPr>
            <a:xfrm>
              <a:off x="6397319" y="4189501"/>
              <a:ext cx="30267" cy="107125"/>
            </a:xfrm>
            <a:custGeom>
              <a:avLst/>
              <a:gdLst/>
              <a:ahLst/>
              <a:cxnLst/>
              <a:rect l="l" t="t" r="r" b="b"/>
              <a:pathLst>
                <a:path w="30267" h="107125" extrusionOk="0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37"/>
            <p:cNvSpPr/>
            <p:nvPr/>
          </p:nvSpPr>
          <p:spPr>
            <a:xfrm>
              <a:off x="3574887" y="397432"/>
              <a:ext cx="72623" cy="31086"/>
            </a:xfrm>
            <a:custGeom>
              <a:avLst/>
              <a:gdLst/>
              <a:ahLst/>
              <a:cxnLst/>
              <a:rect l="l" t="t" r="r" b="b"/>
              <a:pathLst>
                <a:path w="72623" h="31086" extrusionOk="0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37"/>
            <p:cNvSpPr/>
            <p:nvPr/>
          </p:nvSpPr>
          <p:spPr>
            <a:xfrm>
              <a:off x="3554709" y="407720"/>
              <a:ext cx="2872878" cy="3889928"/>
            </a:xfrm>
            <a:custGeom>
              <a:avLst/>
              <a:gdLst/>
              <a:ahLst/>
              <a:cxnLst/>
              <a:rect l="l" t="t" r="r" b="b"/>
              <a:pathLst>
                <a:path w="2872878" h="3889928" extrusionOk="0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37"/>
            <p:cNvSpPr/>
            <p:nvPr/>
          </p:nvSpPr>
          <p:spPr>
            <a:xfrm>
              <a:off x="3549854" y="410477"/>
              <a:ext cx="2872973" cy="3889886"/>
            </a:xfrm>
            <a:custGeom>
              <a:avLst/>
              <a:gdLst/>
              <a:ahLst/>
              <a:cxnLst/>
              <a:rect l="l" t="t" r="r" b="b"/>
              <a:pathLst>
                <a:path w="2872973" h="3889886" extrusionOk="0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37"/>
            <p:cNvSpPr/>
            <p:nvPr/>
          </p:nvSpPr>
          <p:spPr>
            <a:xfrm>
              <a:off x="3584596" y="456003"/>
              <a:ext cx="2802063" cy="3707642"/>
            </a:xfrm>
            <a:custGeom>
              <a:avLst/>
              <a:gdLst/>
              <a:ahLst/>
              <a:cxnLst/>
              <a:rect l="l" t="t" r="r" b="b"/>
              <a:pathLst>
                <a:path w="2802063" h="3707642" extrusionOk="0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37"/>
            <p:cNvSpPr/>
            <p:nvPr/>
          </p:nvSpPr>
          <p:spPr>
            <a:xfrm>
              <a:off x="3711283" y="669187"/>
              <a:ext cx="283071" cy="477189"/>
            </a:xfrm>
            <a:custGeom>
              <a:avLst/>
              <a:gdLst/>
              <a:ahLst/>
              <a:cxnLst/>
              <a:rect l="l" t="t" r="r" b="b"/>
              <a:pathLst>
                <a:path w="283071" h="477189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37"/>
            <p:cNvSpPr/>
            <p:nvPr/>
          </p:nvSpPr>
          <p:spPr>
            <a:xfrm>
              <a:off x="4063456" y="872696"/>
              <a:ext cx="283832" cy="477419"/>
            </a:xfrm>
            <a:custGeom>
              <a:avLst/>
              <a:gdLst/>
              <a:ahLst/>
              <a:cxnLst/>
              <a:rect l="l" t="t" r="r" b="b"/>
              <a:pathLst>
                <a:path w="283832" h="477419" extrusionOk="0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37"/>
            <p:cNvSpPr/>
            <p:nvPr/>
          </p:nvSpPr>
          <p:spPr>
            <a:xfrm>
              <a:off x="4408015" y="1071223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37"/>
            <p:cNvSpPr/>
            <p:nvPr/>
          </p:nvSpPr>
          <p:spPr>
            <a:xfrm>
              <a:off x="3711283" y="1076206"/>
              <a:ext cx="283071" cy="477216"/>
            </a:xfrm>
            <a:custGeom>
              <a:avLst/>
              <a:gdLst/>
              <a:ahLst/>
              <a:cxnLst/>
              <a:rect l="l" t="t" r="r" b="b"/>
              <a:pathLst>
                <a:path w="283071" h="477216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37"/>
            <p:cNvSpPr/>
            <p:nvPr/>
          </p:nvSpPr>
          <p:spPr>
            <a:xfrm>
              <a:off x="4063456" y="1279716"/>
              <a:ext cx="283556" cy="477216"/>
            </a:xfrm>
            <a:custGeom>
              <a:avLst/>
              <a:gdLst/>
              <a:ahLst/>
              <a:cxnLst/>
              <a:rect l="l" t="t" r="r" b="b"/>
              <a:pathLst>
                <a:path w="283556" h="477216" extrusionOk="0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37"/>
            <p:cNvSpPr/>
            <p:nvPr/>
          </p:nvSpPr>
          <p:spPr>
            <a:xfrm>
              <a:off x="4098484" y="1260570"/>
              <a:ext cx="283570" cy="477216"/>
            </a:xfrm>
            <a:custGeom>
              <a:avLst/>
              <a:gdLst/>
              <a:ahLst/>
              <a:cxnLst/>
              <a:rect l="l" t="t" r="r" b="b"/>
              <a:pathLst>
                <a:path w="283570" h="477216" extrusionOk="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37"/>
            <p:cNvSpPr/>
            <p:nvPr/>
          </p:nvSpPr>
          <p:spPr>
            <a:xfrm>
              <a:off x="4408015" y="1478241"/>
              <a:ext cx="284023" cy="477161"/>
            </a:xfrm>
            <a:custGeom>
              <a:avLst/>
              <a:gdLst/>
              <a:ahLst/>
              <a:cxnLst/>
              <a:rect l="l" t="t" r="r" b="b"/>
              <a:pathLst>
                <a:path w="284023" h="477161" extrusionOk="0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37"/>
            <p:cNvSpPr/>
            <p:nvPr/>
          </p:nvSpPr>
          <p:spPr>
            <a:xfrm>
              <a:off x="3711283" y="1491834"/>
              <a:ext cx="283071" cy="477165"/>
            </a:xfrm>
            <a:custGeom>
              <a:avLst/>
              <a:gdLst/>
              <a:ahLst/>
              <a:cxnLst/>
              <a:rect l="l" t="t" r="r" b="b"/>
              <a:pathLst>
                <a:path w="283071" h="477165" extrusionOk="0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37"/>
            <p:cNvSpPr/>
            <p:nvPr/>
          </p:nvSpPr>
          <p:spPr>
            <a:xfrm>
              <a:off x="3711283" y="1946286"/>
              <a:ext cx="980755" cy="657383"/>
            </a:xfrm>
            <a:custGeom>
              <a:avLst/>
              <a:gdLst/>
              <a:ahLst/>
              <a:cxnLst/>
              <a:rect l="l" t="t" r="r" b="b"/>
              <a:pathLst>
                <a:path w="980755" h="657383" extrusionOk="0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37"/>
            <p:cNvSpPr/>
            <p:nvPr/>
          </p:nvSpPr>
          <p:spPr>
            <a:xfrm>
              <a:off x="3715090" y="2139055"/>
              <a:ext cx="732044" cy="480371"/>
            </a:xfrm>
            <a:custGeom>
              <a:avLst/>
              <a:gdLst/>
              <a:ahLst/>
              <a:cxnLst/>
              <a:rect l="l" t="t" r="r" b="b"/>
              <a:pathLst>
                <a:path w="732044" h="480371" extrusionOk="0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3715090" y="2264376"/>
              <a:ext cx="732044" cy="480312"/>
            </a:xfrm>
            <a:custGeom>
              <a:avLst/>
              <a:gdLst/>
              <a:ahLst/>
              <a:cxnLst/>
              <a:rect l="l" t="t" r="r" b="b"/>
              <a:pathLst>
                <a:path w="732044" h="480312" extrusionOk="0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3715090" y="2389467"/>
              <a:ext cx="599361" cy="403889"/>
            </a:xfrm>
            <a:custGeom>
              <a:avLst/>
              <a:gdLst/>
              <a:ahLst/>
              <a:cxnLst/>
              <a:rect l="l" t="t" r="r" b="b"/>
              <a:pathLst>
                <a:path w="599361" h="403889" extrusionOk="0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4855752" y="2612272"/>
              <a:ext cx="1403078" cy="900663"/>
            </a:xfrm>
            <a:custGeom>
              <a:avLst/>
              <a:gdLst/>
              <a:ahLst/>
              <a:cxnLst/>
              <a:rect l="l" t="t" r="r" b="b"/>
              <a:pathLst>
                <a:path w="1403078" h="900663" extrusionOk="0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4860130" y="2805136"/>
              <a:ext cx="1263255" cy="786670"/>
            </a:xfrm>
            <a:custGeom>
              <a:avLst/>
              <a:gdLst/>
              <a:ahLst/>
              <a:cxnLst/>
              <a:rect l="l" t="t" r="r" b="b"/>
              <a:pathLst>
                <a:path w="1263255" h="786670" extrusionOk="0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4860130" y="2930227"/>
              <a:ext cx="1263255" cy="786839"/>
            </a:xfrm>
            <a:custGeom>
              <a:avLst/>
              <a:gdLst/>
              <a:ahLst/>
              <a:cxnLst/>
              <a:rect l="l" t="t" r="r" b="b"/>
              <a:pathLst>
                <a:path w="1263255" h="786839" extrusionOk="0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4860130" y="3055222"/>
              <a:ext cx="1034438" cy="654829"/>
            </a:xfrm>
            <a:custGeom>
              <a:avLst/>
              <a:gdLst/>
              <a:ahLst/>
              <a:cxnLst/>
              <a:rect l="l" t="t" r="r" b="b"/>
              <a:pathLst>
                <a:path w="1034438" h="654829" extrusionOk="0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4063456" y="1695343"/>
              <a:ext cx="283556" cy="477207"/>
            </a:xfrm>
            <a:custGeom>
              <a:avLst/>
              <a:gdLst/>
              <a:ahLst/>
              <a:cxnLst/>
              <a:rect l="l" t="t" r="r" b="b"/>
              <a:pathLst>
                <a:path w="283556" h="477207" extrusionOk="0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4408015" y="1893817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4855752" y="1988490"/>
              <a:ext cx="1403078" cy="1286379"/>
            </a:xfrm>
            <a:custGeom>
              <a:avLst/>
              <a:gdLst/>
              <a:ahLst/>
              <a:cxnLst/>
              <a:rect l="l" t="t" r="r" b="b"/>
              <a:pathLst>
                <a:path w="1403078" h="1286379" extrusionOk="0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4846614" y="1414848"/>
              <a:ext cx="423274" cy="545612"/>
            </a:xfrm>
            <a:custGeom>
              <a:avLst/>
              <a:gdLst/>
              <a:ahLst/>
              <a:cxnLst/>
              <a:rect l="l" t="t" r="r" b="b"/>
              <a:pathLst>
                <a:path w="423274" h="545612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4846614" y="1414848"/>
              <a:ext cx="423274" cy="545629"/>
            </a:xfrm>
            <a:custGeom>
              <a:avLst/>
              <a:gdLst/>
              <a:ahLst/>
              <a:cxnLst/>
              <a:rect l="l" t="t" r="r" b="b"/>
              <a:pathLst>
                <a:path w="423274" h="545629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5340323" y="1699604"/>
              <a:ext cx="423179" cy="545654"/>
            </a:xfrm>
            <a:custGeom>
              <a:avLst/>
              <a:gdLst/>
              <a:ahLst/>
              <a:cxnLst/>
              <a:rect l="l" t="t" r="r" b="b"/>
              <a:pathLst>
                <a:path w="423179" h="545654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5340323" y="1699604"/>
              <a:ext cx="332185" cy="545952"/>
            </a:xfrm>
            <a:custGeom>
              <a:avLst/>
              <a:gdLst/>
              <a:ahLst/>
              <a:cxnLst/>
              <a:rect l="l" t="t" r="r" b="b"/>
              <a:pathLst>
                <a:path w="332185" h="545952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5834032" y="1984194"/>
              <a:ext cx="423559" cy="545654"/>
            </a:xfrm>
            <a:custGeom>
              <a:avLst/>
              <a:gdLst/>
              <a:ahLst/>
              <a:cxnLst/>
              <a:rect l="l" t="t" r="r" b="b"/>
              <a:pathLst>
                <a:path w="423559" h="545654" extrusionOk="0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5834032" y="1984177"/>
              <a:ext cx="211589" cy="286951"/>
            </a:xfrm>
            <a:custGeom>
              <a:avLst/>
              <a:gdLst/>
              <a:ahLst/>
              <a:cxnLst/>
              <a:rect l="l" t="t" r="r" b="b"/>
              <a:pathLst>
                <a:path w="211589" h="286951" extrusionOk="0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5029839" y="4705642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2757750" y="4754499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2012475" y="3630110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5244274" y="4799933"/>
              <a:ext cx="116580" cy="90224"/>
            </a:xfrm>
            <a:custGeom>
              <a:avLst/>
              <a:gdLst/>
              <a:ahLst/>
              <a:cxnLst/>
              <a:rect l="l" t="t" r="r" b="b"/>
              <a:pathLst>
                <a:path w="116580" h="90224" extrusionOk="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5244760" y="4829592"/>
              <a:ext cx="116051" cy="60483"/>
            </a:xfrm>
            <a:custGeom>
              <a:avLst/>
              <a:gdLst/>
              <a:ahLst/>
              <a:cxnLst/>
              <a:rect l="l" t="t" r="r" b="b"/>
              <a:pathLst>
                <a:path w="116051" h="60483" extrusionOk="0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5124630" y="4754816"/>
              <a:ext cx="116569" cy="86887"/>
            </a:xfrm>
            <a:custGeom>
              <a:avLst/>
              <a:gdLst/>
              <a:ahLst/>
              <a:cxnLst/>
              <a:rect l="l" t="t" r="r" b="b"/>
              <a:pathLst>
                <a:path w="116569" h="86887" extrusionOk="0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5124926" y="4782825"/>
              <a:ext cx="116097" cy="60673"/>
            </a:xfrm>
            <a:custGeom>
              <a:avLst/>
              <a:gdLst/>
              <a:ahLst/>
              <a:cxnLst/>
              <a:rect l="l" t="t" r="r" b="b"/>
              <a:pathLst>
                <a:path w="116097" h="60673" extrusionOk="0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5154433" y="4234936"/>
              <a:ext cx="200389" cy="574156"/>
            </a:xfrm>
            <a:custGeom>
              <a:avLst/>
              <a:gdLst/>
              <a:ahLst/>
              <a:cxnLst/>
              <a:rect l="l" t="t" r="r" b="b"/>
              <a:pathLst>
                <a:path w="200389" h="574156" extrusionOk="0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5199628" y="3876679"/>
              <a:ext cx="128464" cy="124722"/>
            </a:xfrm>
            <a:custGeom>
              <a:avLst/>
              <a:gdLst/>
              <a:ahLst/>
              <a:cxnLst/>
              <a:rect l="l" t="t" r="r" b="b"/>
              <a:pathLst>
                <a:path w="128464" h="124722" extrusionOk="0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4996526" y="3906336"/>
              <a:ext cx="182485" cy="357686"/>
            </a:xfrm>
            <a:custGeom>
              <a:avLst/>
              <a:gdLst/>
              <a:ahLst/>
              <a:cxnLst/>
              <a:rect l="l" t="t" r="r" b="b"/>
              <a:pathLst>
                <a:path w="182485" h="357686" extrusionOk="0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5154414" y="3894094"/>
              <a:ext cx="208226" cy="419055"/>
            </a:xfrm>
            <a:custGeom>
              <a:avLst/>
              <a:gdLst/>
              <a:ahLst/>
              <a:cxnLst/>
              <a:rect l="l" t="t" r="r" b="b"/>
              <a:pathLst>
                <a:path w="208226" h="419055" extrusionOk="0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5194395" y="3747198"/>
              <a:ext cx="138431" cy="168252"/>
            </a:xfrm>
            <a:custGeom>
              <a:avLst/>
              <a:gdLst/>
              <a:ahLst/>
              <a:cxnLst/>
              <a:rect l="l" t="t" r="r" b="b"/>
              <a:pathLst>
                <a:path w="138431" h="168252" extrusionOk="0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5199668" y="3732408"/>
              <a:ext cx="146095" cy="144175"/>
            </a:xfrm>
            <a:custGeom>
              <a:avLst/>
              <a:gdLst/>
              <a:ahLst/>
              <a:cxnLst/>
              <a:rect l="l" t="t" r="r" b="b"/>
              <a:pathLst>
                <a:path w="146095" h="144175" extrusionOk="0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5186268" y="3976961"/>
              <a:ext cx="186859" cy="320520"/>
            </a:xfrm>
            <a:custGeom>
              <a:avLst/>
              <a:gdLst/>
              <a:ahLst/>
              <a:cxnLst/>
              <a:rect l="l" t="t" r="r" b="b"/>
              <a:pathLst>
                <a:path w="186859" h="320520" extrusionOk="0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4957596" y="4074866"/>
              <a:ext cx="216348" cy="290578"/>
            </a:xfrm>
            <a:custGeom>
              <a:avLst/>
              <a:gdLst/>
              <a:ahLst/>
              <a:cxnLst/>
              <a:rect l="l" t="t" r="r" b="b"/>
              <a:pathLst>
                <a:path w="216348" h="290578" extrusionOk="0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5101717" y="4257084"/>
              <a:ext cx="109578" cy="53390"/>
            </a:xfrm>
            <a:custGeom>
              <a:avLst/>
              <a:gdLst/>
              <a:ahLst/>
              <a:cxnLst/>
              <a:rect l="l" t="t" r="r" b="b"/>
              <a:pathLst>
                <a:path w="109578" h="53390" extrusionOk="0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4984781" y="4223327"/>
              <a:ext cx="67863" cy="55821"/>
            </a:xfrm>
            <a:custGeom>
              <a:avLst/>
              <a:gdLst/>
              <a:ahLst/>
              <a:cxnLst/>
              <a:rect l="l" t="t" r="r" b="b"/>
              <a:pathLst>
                <a:path w="67863" h="55821" extrusionOk="0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5132255" y="3894454"/>
              <a:ext cx="67293" cy="97715"/>
            </a:xfrm>
            <a:custGeom>
              <a:avLst/>
              <a:gdLst/>
              <a:ahLst/>
              <a:cxnLst/>
              <a:rect l="l" t="t" r="r" b="b"/>
              <a:pathLst>
                <a:path w="67293" h="97715" extrusionOk="0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5305132" y="3960902"/>
              <a:ext cx="81740" cy="121566"/>
            </a:xfrm>
            <a:custGeom>
              <a:avLst/>
              <a:gdLst/>
              <a:ahLst/>
              <a:cxnLst/>
              <a:rect l="l" t="t" r="r" b="b"/>
              <a:pathLst>
                <a:path w="81740" h="121566" extrusionOk="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2821998" y="4049582"/>
              <a:ext cx="101559" cy="177370"/>
            </a:xfrm>
            <a:custGeom>
              <a:avLst/>
              <a:gdLst/>
              <a:ahLst/>
              <a:cxnLst/>
              <a:rect l="l" t="t" r="r" b="b"/>
              <a:pathLst>
                <a:path w="101559" h="177370" extrusionOk="0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2814097" y="3945071"/>
              <a:ext cx="67769" cy="130685"/>
            </a:xfrm>
            <a:custGeom>
              <a:avLst/>
              <a:gdLst/>
              <a:ahLst/>
              <a:cxnLst/>
              <a:rect l="l" t="t" r="r" b="b"/>
              <a:pathLst>
                <a:path w="67769" h="130685" extrusionOk="0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2966810" y="4837262"/>
              <a:ext cx="145801" cy="82247"/>
            </a:xfrm>
            <a:custGeom>
              <a:avLst/>
              <a:gdLst/>
              <a:ahLst/>
              <a:cxnLst/>
              <a:rect l="l" t="t" r="r" b="b"/>
              <a:pathLst>
                <a:path w="145801" h="82247" extrusionOk="0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2969244" y="4850979"/>
              <a:ext cx="143767" cy="68530"/>
            </a:xfrm>
            <a:custGeom>
              <a:avLst/>
              <a:gdLst/>
              <a:ahLst/>
              <a:cxnLst/>
              <a:rect l="l" t="t" r="r" b="b"/>
              <a:pathLst>
                <a:path w="143767" h="68530" extrusionOk="0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2864165" y="4805303"/>
              <a:ext cx="146191" cy="82209"/>
            </a:xfrm>
            <a:custGeom>
              <a:avLst/>
              <a:gdLst/>
              <a:ahLst/>
              <a:cxnLst/>
              <a:rect l="l" t="t" r="r" b="b"/>
              <a:pathLst>
                <a:path w="146191" h="82209" extrusionOk="0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2866543" y="4818565"/>
              <a:ext cx="143767" cy="68566"/>
            </a:xfrm>
            <a:custGeom>
              <a:avLst/>
              <a:gdLst/>
              <a:ahLst/>
              <a:cxnLst/>
              <a:rect l="l" t="t" r="r" b="b"/>
              <a:pathLst>
                <a:path w="143767" h="68566" extrusionOk="0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2858160" y="4267254"/>
              <a:ext cx="210834" cy="594226"/>
            </a:xfrm>
            <a:custGeom>
              <a:avLst/>
              <a:gdLst/>
              <a:ahLst/>
              <a:cxnLst/>
              <a:rect l="l" t="t" r="r" b="b"/>
              <a:pathLst>
                <a:path w="210834" h="594226" extrusionOk="0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2884049" y="3772563"/>
              <a:ext cx="155365" cy="247695"/>
            </a:xfrm>
            <a:custGeom>
              <a:avLst/>
              <a:gdLst/>
              <a:ahLst/>
              <a:cxnLst/>
              <a:rect l="l" t="t" r="r" b="b"/>
              <a:pathLst>
                <a:path w="155365" h="247695" extrusionOk="0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2832349" y="3948237"/>
              <a:ext cx="239208" cy="394751"/>
            </a:xfrm>
            <a:custGeom>
              <a:avLst/>
              <a:gdLst/>
              <a:ahLst/>
              <a:cxnLst/>
              <a:rect l="l" t="t" r="r" b="b"/>
              <a:pathLst>
                <a:path w="239208" h="394751" extrusionOk="0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3011886" y="4098914"/>
              <a:ext cx="63391" cy="288487"/>
            </a:xfrm>
            <a:custGeom>
              <a:avLst/>
              <a:gdLst/>
              <a:ahLst/>
              <a:cxnLst/>
              <a:rect l="l" t="t" r="r" b="b"/>
              <a:pathLst>
                <a:path w="63391" h="288487" extrusionOk="0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2997806" y="3997207"/>
              <a:ext cx="83658" cy="135231"/>
            </a:xfrm>
            <a:custGeom>
              <a:avLst/>
              <a:gdLst/>
              <a:ahLst/>
              <a:cxnLst/>
              <a:rect l="l" t="t" r="r" b="b"/>
              <a:pathLst>
                <a:path w="83658" h="135231" extrusionOk="0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2888823" y="3761654"/>
              <a:ext cx="150557" cy="165637"/>
            </a:xfrm>
            <a:custGeom>
              <a:avLst/>
              <a:gdLst/>
              <a:ahLst/>
              <a:cxnLst/>
              <a:rect l="l" t="t" r="r" b="b"/>
              <a:pathLst>
                <a:path w="150557" h="165637" extrusionOk="0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2091982" y="2625612"/>
              <a:ext cx="210167" cy="307273"/>
            </a:xfrm>
            <a:custGeom>
              <a:avLst/>
              <a:gdLst/>
              <a:ahLst/>
              <a:cxnLst/>
              <a:rect l="l" t="t" r="r" b="b"/>
              <a:pathLst>
                <a:path w="210167" h="307273" extrusionOk="0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2269538" y="2847336"/>
              <a:ext cx="39152" cy="227300"/>
            </a:xfrm>
            <a:custGeom>
              <a:avLst/>
              <a:gdLst/>
              <a:ahLst/>
              <a:cxnLst/>
              <a:rect l="l" t="t" r="r" b="b"/>
              <a:pathLst>
                <a:path w="39152" h="227300" extrusionOk="0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2185896" y="2622782"/>
              <a:ext cx="100407" cy="124097"/>
            </a:xfrm>
            <a:custGeom>
              <a:avLst/>
              <a:gdLst/>
              <a:ahLst/>
              <a:cxnLst/>
              <a:rect l="l" t="t" r="r" b="b"/>
              <a:pathLst>
                <a:path w="100407" h="124097" extrusionOk="0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2142363" y="2757613"/>
              <a:ext cx="124104" cy="138364"/>
            </a:xfrm>
            <a:custGeom>
              <a:avLst/>
              <a:gdLst/>
              <a:ahLst/>
              <a:cxnLst/>
              <a:rect l="l" t="t" r="r" b="b"/>
              <a:pathLst>
                <a:path w="124104" h="138364" extrusionOk="0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2121718" y="2803072"/>
              <a:ext cx="180978" cy="208003"/>
            </a:xfrm>
            <a:custGeom>
              <a:avLst/>
              <a:gdLst/>
              <a:ahLst/>
              <a:cxnLst/>
              <a:rect l="l" t="t" r="r" b="b"/>
              <a:pathLst>
                <a:path w="180978" h="208003" extrusionOk="0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2137334" y="2632700"/>
              <a:ext cx="133195" cy="163980"/>
            </a:xfrm>
            <a:custGeom>
              <a:avLst/>
              <a:gdLst/>
              <a:ahLst/>
              <a:cxnLst/>
              <a:rect l="l" t="t" r="r" b="b"/>
              <a:pathLst>
                <a:path w="133195" h="163980" extrusionOk="0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2131362" y="2631771"/>
              <a:ext cx="133630" cy="125556"/>
            </a:xfrm>
            <a:custGeom>
              <a:avLst/>
              <a:gdLst/>
              <a:ahLst/>
              <a:cxnLst/>
              <a:rect l="l" t="t" r="r" b="b"/>
              <a:pathLst>
                <a:path w="133630" h="125556" extrusionOk="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2137527" y="3718507"/>
              <a:ext cx="105640" cy="80438"/>
            </a:xfrm>
            <a:custGeom>
              <a:avLst/>
              <a:gdLst/>
              <a:ahLst/>
              <a:cxnLst/>
              <a:rect l="l" t="t" r="r" b="b"/>
              <a:pathLst>
                <a:path w="105640" h="80438" extrusionOk="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2137841" y="3744079"/>
              <a:ext cx="105259" cy="54863"/>
            </a:xfrm>
            <a:custGeom>
              <a:avLst/>
              <a:gdLst/>
              <a:ahLst/>
              <a:cxnLst/>
              <a:rect l="l" t="t" r="r" b="b"/>
              <a:pathLst>
                <a:path w="105259" h="54863" extrusionOk="0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2226539" y="3701115"/>
              <a:ext cx="96273" cy="74358"/>
            </a:xfrm>
            <a:custGeom>
              <a:avLst/>
              <a:gdLst/>
              <a:ahLst/>
              <a:cxnLst/>
              <a:rect l="l" t="t" r="r" b="b"/>
              <a:pathLst>
                <a:path w="96273" h="74358" extrusionOk="0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2226484" y="3725354"/>
              <a:ext cx="95903" cy="50071"/>
            </a:xfrm>
            <a:custGeom>
              <a:avLst/>
              <a:gdLst/>
              <a:ahLst/>
              <a:cxnLst/>
              <a:rect l="l" t="t" r="r" b="b"/>
              <a:pathLst>
                <a:path w="95903" h="50071" extrusionOk="0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2101518" y="3008174"/>
              <a:ext cx="205910" cy="717579"/>
            </a:xfrm>
            <a:custGeom>
              <a:avLst/>
              <a:gdLst/>
              <a:ahLst/>
              <a:cxnLst/>
              <a:rect l="l" t="t" r="r" b="b"/>
              <a:pathLst>
                <a:path w="205910" h="717579" extrusionOk="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2096876" y="2994106"/>
              <a:ext cx="219176" cy="477454"/>
            </a:xfrm>
            <a:custGeom>
              <a:avLst/>
              <a:gdLst/>
              <a:ahLst/>
              <a:cxnLst/>
              <a:rect l="l" t="t" r="r" b="b"/>
              <a:pathLst>
                <a:path w="219176" h="477454" extrusionOk="0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2115642" y="2850934"/>
              <a:ext cx="316003" cy="274536"/>
            </a:xfrm>
            <a:custGeom>
              <a:avLst/>
              <a:gdLst/>
              <a:ahLst/>
              <a:cxnLst/>
              <a:rect l="l" t="t" r="r" b="b"/>
              <a:pathLst>
                <a:path w="316003" h="274536" extrusionOk="0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2110000" y="2833008"/>
              <a:ext cx="75991" cy="89275"/>
            </a:xfrm>
            <a:custGeom>
              <a:avLst/>
              <a:gdLst/>
              <a:ahLst/>
              <a:cxnLst/>
              <a:rect l="l" t="t" r="r" b="b"/>
              <a:pathLst>
                <a:path w="75991" h="89275" extrusionOk="0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2246717" y="2802864"/>
              <a:ext cx="61392" cy="64630"/>
            </a:xfrm>
            <a:custGeom>
              <a:avLst/>
              <a:gdLst/>
              <a:ahLst/>
              <a:cxnLst/>
              <a:rect l="l" t="t" r="r" b="b"/>
              <a:pathLst>
                <a:path w="61392" h="64630" extrusionOk="0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2092047" y="1119152"/>
              <a:ext cx="668082" cy="515307"/>
            </a:xfrm>
            <a:custGeom>
              <a:avLst/>
              <a:gdLst/>
              <a:ahLst/>
              <a:cxnLst/>
              <a:rect l="l" t="t" r="r" b="b"/>
              <a:pathLst>
                <a:path w="668082" h="515307" extrusionOk="0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37"/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avLst/>
              <a:gdLst/>
              <a:ahLst/>
              <a:cxnLst/>
              <a:rect l="l" t="t" r="r" b="b"/>
              <a:pathLst>
                <a:path w="232624" h="134025" extrusionOk="0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2667422" y="1490358"/>
              <a:ext cx="274409" cy="269191"/>
            </a:xfrm>
            <a:custGeom>
              <a:avLst/>
              <a:gdLst/>
              <a:ahLst/>
              <a:cxnLst/>
              <a:rect l="l" t="t" r="r" b="b"/>
              <a:pathLst>
                <a:path w="274409" h="269191" extrusionOk="0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2667422" y="1454143"/>
              <a:ext cx="337610" cy="194669"/>
            </a:xfrm>
            <a:custGeom>
              <a:avLst/>
              <a:gdLst/>
              <a:ahLst/>
              <a:cxnLst/>
              <a:rect l="l" t="t" r="r" b="b"/>
              <a:pathLst>
                <a:path w="337610" h="194669" extrusionOk="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37"/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avLst/>
              <a:gdLst/>
              <a:ahLst/>
              <a:cxnLst/>
              <a:rect l="l" t="t" r="r" b="b"/>
              <a:pathLst>
                <a:path w="690640" h="1194633" extrusionOk="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2858071" y="1161854"/>
              <a:ext cx="1027965" cy="1324206"/>
            </a:xfrm>
            <a:custGeom>
              <a:avLst/>
              <a:gdLst/>
              <a:ahLst/>
              <a:cxnLst/>
              <a:rect l="l" t="t" r="r" b="b"/>
              <a:pathLst>
                <a:path w="1027965" h="1324206" extrusionOk="0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2800391" y="1195123"/>
              <a:ext cx="1027965" cy="1324248"/>
            </a:xfrm>
            <a:custGeom>
              <a:avLst/>
              <a:gdLst/>
              <a:ahLst/>
              <a:cxnLst/>
              <a:rect l="l" t="t" r="r" b="b"/>
              <a:pathLst>
                <a:path w="1027965" h="1324248" extrusionOk="0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37"/>
          <p:cNvGrpSpPr/>
          <p:nvPr/>
        </p:nvGrpSpPr>
        <p:grpSpPr>
          <a:xfrm>
            <a:off x="4562360" y="368824"/>
            <a:ext cx="1641691" cy="1754492"/>
            <a:chOff x="1926580" y="602477"/>
            <a:chExt cx="4456273" cy="4762466"/>
          </a:xfrm>
        </p:grpSpPr>
        <p:sp>
          <p:nvSpPr>
            <p:cNvPr id="2323" name="Google Shape;2323;p37"/>
            <p:cNvSpPr/>
            <p:nvPr/>
          </p:nvSpPr>
          <p:spPr>
            <a:xfrm>
              <a:off x="4352367" y="1409287"/>
              <a:ext cx="1407834" cy="1779317"/>
            </a:xfrm>
            <a:custGeom>
              <a:avLst/>
              <a:gdLst/>
              <a:ahLst/>
              <a:cxnLst/>
              <a:rect l="l" t="t" r="r" b="b"/>
              <a:pathLst>
                <a:path w="1407834" h="1779317" extrusionOk="0">
                  <a:moveTo>
                    <a:pt x="1367440" y="1774437"/>
                  </a:moveTo>
                  <a:lnTo>
                    <a:pt x="40490" y="1006627"/>
                  </a:lnTo>
                  <a:cubicBezTo>
                    <a:pt x="18059" y="993768"/>
                    <a:pt x="0" y="959002"/>
                    <a:pt x="0" y="929188"/>
                  </a:cubicBezTo>
                  <a:lnTo>
                    <a:pt x="0" y="35458"/>
                  </a:lnTo>
                  <a:cubicBezTo>
                    <a:pt x="0" y="5645"/>
                    <a:pt x="18059" y="-8071"/>
                    <a:pt x="40490" y="4883"/>
                  </a:cubicBezTo>
                  <a:lnTo>
                    <a:pt x="1367440" y="772598"/>
                  </a:lnTo>
                  <a:cubicBezTo>
                    <a:pt x="1389776" y="785551"/>
                    <a:pt x="1407835" y="820223"/>
                    <a:pt x="1407835" y="850131"/>
                  </a:cubicBezTo>
                  <a:lnTo>
                    <a:pt x="1407835" y="1743767"/>
                  </a:lnTo>
                  <a:cubicBezTo>
                    <a:pt x="1407835" y="1773675"/>
                    <a:pt x="1389776" y="1787391"/>
                    <a:pt x="1367440" y="1774437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4492846" y="1745654"/>
              <a:ext cx="1118701" cy="793785"/>
            </a:xfrm>
            <a:custGeom>
              <a:avLst/>
              <a:gdLst/>
              <a:ahLst/>
              <a:cxnLst/>
              <a:rect l="l" t="t" r="r" b="b"/>
              <a:pathLst>
                <a:path w="1118701" h="793785" extrusionOk="0">
                  <a:moveTo>
                    <a:pt x="1073650" y="788370"/>
                  </a:moveTo>
                  <a:lnTo>
                    <a:pt x="45147" y="193344"/>
                  </a:lnTo>
                  <a:cubicBezTo>
                    <a:pt x="20245" y="178866"/>
                    <a:pt x="0" y="140194"/>
                    <a:pt x="0" y="106952"/>
                  </a:cubicBezTo>
                  <a:lnTo>
                    <a:pt x="0" y="39610"/>
                  </a:lnTo>
                  <a:cubicBezTo>
                    <a:pt x="0" y="6273"/>
                    <a:pt x="20245" y="-8967"/>
                    <a:pt x="45147" y="5415"/>
                  </a:cubicBezTo>
                  <a:lnTo>
                    <a:pt x="1073650" y="600442"/>
                  </a:lnTo>
                  <a:cubicBezTo>
                    <a:pt x="1098552" y="614825"/>
                    <a:pt x="1118702" y="653496"/>
                    <a:pt x="1118702" y="686834"/>
                  </a:cubicBezTo>
                  <a:lnTo>
                    <a:pt x="1118702" y="754176"/>
                  </a:lnTo>
                  <a:cubicBezTo>
                    <a:pt x="1118702" y="787513"/>
                    <a:pt x="1098552" y="802753"/>
                    <a:pt x="1073650" y="7883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3766118" y="879295"/>
              <a:ext cx="2497551" cy="3394041"/>
            </a:xfrm>
            <a:custGeom>
              <a:avLst/>
              <a:gdLst/>
              <a:ahLst/>
              <a:cxnLst/>
              <a:rect l="l" t="t" r="r" b="b"/>
              <a:pathLst>
                <a:path w="2497551" h="3394041" extrusionOk="0">
                  <a:moveTo>
                    <a:pt x="2437193" y="3386756"/>
                  </a:moveTo>
                  <a:lnTo>
                    <a:pt x="60355" y="2011346"/>
                  </a:lnTo>
                  <a:cubicBezTo>
                    <a:pt x="26993" y="1992296"/>
                    <a:pt x="0" y="1940289"/>
                    <a:pt x="0" y="1895808"/>
                  </a:cubicBezTo>
                  <a:lnTo>
                    <a:pt x="0" y="53006"/>
                  </a:lnTo>
                  <a:cubicBezTo>
                    <a:pt x="0" y="8429"/>
                    <a:pt x="26993" y="-12050"/>
                    <a:pt x="60355" y="7286"/>
                  </a:cubicBezTo>
                  <a:lnTo>
                    <a:pt x="2437193" y="1382696"/>
                  </a:lnTo>
                  <a:cubicBezTo>
                    <a:pt x="2470554" y="1401746"/>
                    <a:pt x="2497548" y="1453752"/>
                    <a:pt x="2497548" y="1498234"/>
                  </a:cubicBezTo>
                  <a:lnTo>
                    <a:pt x="2497548" y="3341036"/>
                  </a:lnTo>
                  <a:cubicBezTo>
                    <a:pt x="2497928" y="3385613"/>
                    <a:pt x="2470934" y="3406092"/>
                    <a:pt x="2437193" y="338675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3744257" y="892344"/>
              <a:ext cx="2498022" cy="3393845"/>
            </a:xfrm>
            <a:custGeom>
              <a:avLst/>
              <a:gdLst/>
              <a:ahLst/>
              <a:cxnLst/>
              <a:rect l="l" t="t" r="r" b="b"/>
              <a:pathLst>
                <a:path w="2498022" h="3393845" extrusionOk="0">
                  <a:moveTo>
                    <a:pt x="2437668" y="3386756"/>
                  </a:moveTo>
                  <a:lnTo>
                    <a:pt x="60450" y="2010965"/>
                  </a:lnTo>
                  <a:cubicBezTo>
                    <a:pt x="27088" y="1991915"/>
                    <a:pt x="0" y="1939908"/>
                    <a:pt x="0" y="1895331"/>
                  </a:cubicBezTo>
                  <a:lnTo>
                    <a:pt x="0" y="53006"/>
                  </a:lnTo>
                  <a:cubicBezTo>
                    <a:pt x="0" y="8429"/>
                    <a:pt x="27088" y="-12050"/>
                    <a:pt x="60450" y="7286"/>
                  </a:cubicBezTo>
                  <a:lnTo>
                    <a:pt x="2437668" y="1382696"/>
                  </a:lnTo>
                  <a:cubicBezTo>
                    <a:pt x="2471030" y="1401746"/>
                    <a:pt x="2498023" y="1453752"/>
                    <a:pt x="2498023" y="1498329"/>
                  </a:cubicBezTo>
                  <a:lnTo>
                    <a:pt x="2498023" y="3340655"/>
                  </a:lnTo>
                  <a:cubicBezTo>
                    <a:pt x="2498023" y="3385136"/>
                    <a:pt x="2471030" y="3405806"/>
                    <a:pt x="2437668" y="338675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3740075" y="894303"/>
              <a:ext cx="2498022" cy="3394082"/>
            </a:xfrm>
            <a:custGeom>
              <a:avLst/>
              <a:gdLst/>
              <a:ahLst/>
              <a:cxnLst/>
              <a:rect l="l" t="t" r="r" b="b"/>
              <a:pathLst>
                <a:path w="2498022" h="3394082" extrusionOk="0">
                  <a:moveTo>
                    <a:pt x="2437668" y="3386797"/>
                  </a:moveTo>
                  <a:lnTo>
                    <a:pt x="60450" y="2011387"/>
                  </a:lnTo>
                  <a:cubicBezTo>
                    <a:pt x="27088" y="1992337"/>
                    <a:pt x="0" y="1940330"/>
                    <a:pt x="0" y="1895753"/>
                  </a:cubicBezTo>
                  <a:lnTo>
                    <a:pt x="0" y="52951"/>
                  </a:lnTo>
                  <a:cubicBezTo>
                    <a:pt x="0" y="8470"/>
                    <a:pt x="27088" y="-12009"/>
                    <a:pt x="60450" y="7231"/>
                  </a:cubicBezTo>
                  <a:lnTo>
                    <a:pt x="2437668" y="1382641"/>
                  </a:lnTo>
                  <a:cubicBezTo>
                    <a:pt x="2470935" y="1401691"/>
                    <a:pt x="2498023" y="1453698"/>
                    <a:pt x="2498023" y="1498275"/>
                  </a:cubicBezTo>
                  <a:lnTo>
                    <a:pt x="2498023" y="3341077"/>
                  </a:lnTo>
                  <a:cubicBezTo>
                    <a:pt x="2498023" y="3385654"/>
                    <a:pt x="2470935" y="3406132"/>
                    <a:pt x="2437668" y="338679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3770110" y="934160"/>
              <a:ext cx="2435672" cy="3234830"/>
            </a:xfrm>
            <a:custGeom>
              <a:avLst/>
              <a:gdLst/>
              <a:ahLst/>
              <a:cxnLst/>
              <a:rect l="l" t="t" r="r" b="b"/>
              <a:pathLst>
                <a:path w="2435672" h="3234830" extrusionOk="0">
                  <a:moveTo>
                    <a:pt x="2435292" y="3234830"/>
                  </a:moveTo>
                  <a:lnTo>
                    <a:pt x="0" y="1825988"/>
                  </a:lnTo>
                  <a:lnTo>
                    <a:pt x="1426" y="20714"/>
                  </a:lnTo>
                  <a:cubicBezTo>
                    <a:pt x="1426" y="2236"/>
                    <a:pt x="14352" y="-5289"/>
                    <a:pt x="29940" y="3950"/>
                  </a:cubicBezTo>
                  <a:lnTo>
                    <a:pt x="2407158" y="1379360"/>
                  </a:lnTo>
                  <a:cubicBezTo>
                    <a:pt x="2424086" y="1390600"/>
                    <a:pt x="2434674" y="1409231"/>
                    <a:pt x="2435672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3770110" y="934160"/>
              <a:ext cx="2435006" cy="3234925"/>
            </a:xfrm>
            <a:custGeom>
              <a:avLst/>
              <a:gdLst/>
              <a:ahLst/>
              <a:cxnLst/>
              <a:rect l="l" t="t" r="r" b="b"/>
              <a:pathLst>
                <a:path w="2435006" h="3234925" extrusionOk="0">
                  <a:moveTo>
                    <a:pt x="2434532" y="3234926"/>
                  </a:moveTo>
                  <a:lnTo>
                    <a:pt x="0" y="1826083"/>
                  </a:lnTo>
                  <a:lnTo>
                    <a:pt x="760" y="20714"/>
                  </a:lnTo>
                  <a:cubicBezTo>
                    <a:pt x="760" y="2236"/>
                    <a:pt x="13687" y="-5289"/>
                    <a:pt x="29274" y="3950"/>
                  </a:cubicBezTo>
                  <a:lnTo>
                    <a:pt x="2406493" y="1379360"/>
                  </a:lnTo>
                  <a:cubicBezTo>
                    <a:pt x="2423411" y="1390609"/>
                    <a:pt x="2433990" y="1409240"/>
                    <a:pt x="2435007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6215951" y="4191660"/>
              <a:ext cx="26328" cy="93440"/>
            </a:xfrm>
            <a:custGeom>
              <a:avLst/>
              <a:gdLst/>
              <a:ahLst/>
              <a:cxnLst/>
              <a:rect l="l" t="t" r="r" b="b"/>
              <a:pathLst>
                <a:path w="26328" h="93440" extrusionOk="0">
                  <a:moveTo>
                    <a:pt x="0" y="93440"/>
                  </a:moveTo>
                  <a:lnTo>
                    <a:pt x="26328" y="78200"/>
                  </a:lnTo>
                  <a:lnTo>
                    <a:pt x="14922" y="0"/>
                  </a:lnTo>
                  <a:lnTo>
                    <a:pt x="0" y="9344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3761840" y="882675"/>
              <a:ext cx="63206" cy="27150"/>
            </a:xfrm>
            <a:custGeom>
              <a:avLst/>
              <a:gdLst/>
              <a:ahLst/>
              <a:cxnLst/>
              <a:rect l="l" t="t" r="r" b="b"/>
              <a:pathLst>
                <a:path w="63206" h="27150" extrusionOk="0">
                  <a:moveTo>
                    <a:pt x="0" y="15049"/>
                  </a:moveTo>
                  <a:lnTo>
                    <a:pt x="25948" y="0"/>
                  </a:lnTo>
                  <a:lnTo>
                    <a:pt x="63206" y="21336"/>
                  </a:lnTo>
                  <a:cubicBezTo>
                    <a:pt x="63206" y="21336"/>
                    <a:pt x="23477" y="27337"/>
                    <a:pt x="22526" y="27146"/>
                  </a:cubicBezTo>
                  <a:cubicBezTo>
                    <a:pt x="21576" y="26956"/>
                    <a:pt x="0" y="15049"/>
                    <a:pt x="0" y="1504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1985051" y="2961416"/>
              <a:ext cx="4154298" cy="2403527"/>
            </a:xfrm>
            <a:custGeom>
              <a:avLst/>
              <a:gdLst/>
              <a:ahLst/>
              <a:cxnLst/>
              <a:rect l="l" t="t" r="r" b="b"/>
              <a:pathLst>
                <a:path w="4154298" h="2403527" extrusionOk="0">
                  <a:moveTo>
                    <a:pt x="2399727" y="2390484"/>
                  </a:moveTo>
                  <a:lnTo>
                    <a:pt x="22508" y="1015074"/>
                  </a:lnTo>
                  <a:cubicBezTo>
                    <a:pt x="-10853" y="996024"/>
                    <a:pt x="-6671" y="962115"/>
                    <a:pt x="32013" y="939826"/>
                  </a:cubicBezTo>
                  <a:lnTo>
                    <a:pt x="1624524" y="18378"/>
                  </a:lnTo>
                  <a:cubicBezTo>
                    <a:pt x="1662543" y="-3815"/>
                    <a:pt x="1721282" y="-6292"/>
                    <a:pt x="1754548" y="13044"/>
                  </a:cubicBezTo>
                  <a:lnTo>
                    <a:pt x="4131861" y="1388454"/>
                  </a:lnTo>
                  <a:cubicBezTo>
                    <a:pt x="4165128" y="1407504"/>
                    <a:pt x="4160946" y="1441413"/>
                    <a:pt x="4122357" y="1463701"/>
                  </a:cubicBezTo>
                  <a:lnTo>
                    <a:pt x="2529751" y="2385150"/>
                  </a:lnTo>
                  <a:cubicBezTo>
                    <a:pt x="2491257" y="2407343"/>
                    <a:pt x="2432993" y="2409820"/>
                    <a:pt x="2399727" y="23904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2036757" y="2930659"/>
              <a:ext cx="4154369" cy="2403042"/>
            </a:xfrm>
            <a:custGeom>
              <a:avLst/>
              <a:gdLst/>
              <a:ahLst/>
              <a:cxnLst/>
              <a:rect l="l" t="t" r="r" b="b"/>
              <a:pathLst>
                <a:path w="4154369" h="2403042" extrusionOk="0">
                  <a:moveTo>
                    <a:pt x="2399917" y="2389999"/>
                  </a:moveTo>
                  <a:lnTo>
                    <a:pt x="22508" y="1015065"/>
                  </a:lnTo>
                  <a:cubicBezTo>
                    <a:pt x="-10853" y="996015"/>
                    <a:pt x="-6671" y="962106"/>
                    <a:pt x="32013" y="939818"/>
                  </a:cubicBezTo>
                  <a:lnTo>
                    <a:pt x="1624524" y="18464"/>
                  </a:lnTo>
                  <a:cubicBezTo>
                    <a:pt x="1662543" y="-3824"/>
                    <a:pt x="1721282" y="-6301"/>
                    <a:pt x="1754643" y="13035"/>
                  </a:cubicBezTo>
                  <a:lnTo>
                    <a:pt x="4131861" y="1388445"/>
                  </a:lnTo>
                  <a:cubicBezTo>
                    <a:pt x="4165223" y="1407495"/>
                    <a:pt x="4161041" y="1441404"/>
                    <a:pt x="4122357" y="1463693"/>
                  </a:cubicBezTo>
                  <a:lnTo>
                    <a:pt x="2530036" y="2384665"/>
                  </a:lnTo>
                  <a:cubicBezTo>
                    <a:pt x="2491542" y="2406858"/>
                    <a:pt x="2433278" y="2409335"/>
                    <a:pt x="2399917" y="238999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2036929" y="3869239"/>
              <a:ext cx="50374" cy="44958"/>
            </a:xfrm>
            <a:custGeom>
              <a:avLst/>
              <a:gdLst/>
              <a:ahLst/>
              <a:cxnLst/>
              <a:rect l="l" t="t" r="r" b="b"/>
              <a:pathLst>
                <a:path w="50374" h="44958" extrusionOk="0">
                  <a:moveTo>
                    <a:pt x="0" y="44958"/>
                  </a:moveTo>
                  <a:lnTo>
                    <a:pt x="0" y="0"/>
                  </a:lnTo>
                  <a:lnTo>
                    <a:pt x="50375" y="21146"/>
                  </a:lnTo>
                  <a:lnTo>
                    <a:pt x="0" y="44958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6153886" y="4308341"/>
              <a:ext cx="37258" cy="49244"/>
            </a:xfrm>
            <a:custGeom>
              <a:avLst/>
              <a:gdLst/>
              <a:ahLst/>
              <a:cxnLst/>
              <a:rect l="l" t="t" r="r" b="b"/>
              <a:pathLst>
                <a:path w="37258" h="49244" extrusionOk="0">
                  <a:moveTo>
                    <a:pt x="37259" y="43910"/>
                  </a:moveTo>
                  <a:lnTo>
                    <a:pt x="37259" y="0"/>
                  </a:lnTo>
                  <a:lnTo>
                    <a:pt x="0" y="12859"/>
                  </a:lnTo>
                  <a:lnTo>
                    <a:pt x="24712" y="49244"/>
                  </a:lnTo>
                  <a:lnTo>
                    <a:pt x="37259" y="4391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2036757" y="2892519"/>
              <a:ext cx="4154369" cy="2403360"/>
            </a:xfrm>
            <a:custGeom>
              <a:avLst/>
              <a:gdLst/>
              <a:ahLst/>
              <a:cxnLst/>
              <a:rect l="l" t="t" r="r" b="b"/>
              <a:pathLst>
                <a:path w="4154369" h="2403360" extrusionOk="0">
                  <a:moveTo>
                    <a:pt x="2399917" y="2390326"/>
                  </a:moveTo>
                  <a:lnTo>
                    <a:pt x="22508" y="1015106"/>
                  </a:lnTo>
                  <a:cubicBezTo>
                    <a:pt x="-10853" y="996056"/>
                    <a:pt x="-6671" y="962147"/>
                    <a:pt x="32013" y="939859"/>
                  </a:cubicBezTo>
                  <a:lnTo>
                    <a:pt x="1624524" y="18410"/>
                  </a:lnTo>
                  <a:cubicBezTo>
                    <a:pt x="1662543" y="-3879"/>
                    <a:pt x="1721282" y="-6260"/>
                    <a:pt x="1754643" y="13076"/>
                  </a:cubicBezTo>
                  <a:lnTo>
                    <a:pt x="4131861" y="1388486"/>
                  </a:lnTo>
                  <a:cubicBezTo>
                    <a:pt x="4165223" y="1407536"/>
                    <a:pt x="4161041" y="1441445"/>
                    <a:pt x="4122357" y="1463734"/>
                  </a:cubicBezTo>
                  <a:lnTo>
                    <a:pt x="2530036" y="2384896"/>
                  </a:lnTo>
                  <a:cubicBezTo>
                    <a:pt x="2491542" y="2407185"/>
                    <a:pt x="2433278" y="2409661"/>
                    <a:pt x="2399917" y="239032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2036757" y="2886502"/>
              <a:ext cx="4154369" cy="2403527"/>
            </a:xfrm>
            <a:custGeom>
              <a:avLst/>
              <a:gdLst/>
              <a:ahLst/>
              <a:cxnLst/>
              <a:rect l="l" t="t" r="r" b="b"/>
              <a:pathLst>
                <a:path w="4154369" h="2403527" extrusionOk="0">
                  <a:moveTo>
                    <a:pt x="2399917" y="2390532"/>
                  </a:moveTo>
                  <a:lnTo>
                    <a:pt x="22508" y="1015122"/>
                  </a:lnTo>
                  <a:cubicBezTo>
                    <a:pt x="-10853" y="996072"/>
                    <a:pt x="-6671" y="962067"/>
                    <a:pt x="32013" y="939874"/>
                  </a:cubicBezTo>
                  <a:lnTo>
                    <a:pt x="1624524" y="18425"/>
                  </a:lnTo>
                  <a:cubicBezTo>
                    <a:pt x="1662543" y="-3863"/>
                    <a:pt x="1721282" y="-6244"/>
                    <a:pt x="1754643" y="12996"/>
                  </a:cubicBezTo>
                  <a:lnTo>
                    <a:pt x="4131861" y="1388502"/>
                  </a:lnTo>
                  <a:cubicBezTo>
                    <a:pt x="4165223" y="1407552"/>
                    <a:pt x="4161041" y="1441461"/>
                    <a:pt x="4122357" y="1463749"/>
                  </a:cubicBezTo>
                  <a:lnTo>
                    <a:pt x="2530036" y="2385103"/>
                  </a:lnTo>
                  <a:cubicBezTo>
                    <a:pt x="2491542" y="2407391"/>
                    <a:pt x="2433278" y="2409772"/>
                    <a:pt x="2399917" y="23905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3500252" y="3065247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3657092" y="3155925"/>
              <a:ext cx="266442" cy="153985"/>
            </a:xfrm>
            <a:custGeom>
              <a:avLst/>
              <a:gdLst/>
              <a:ahLst/>
              <a:cxnLst/>
              <a:rect l="l" t="t" r="r" b="b"/>
              <a:pathLst>
                <a:path w="266442" h="153985" extrusionOk="0">
                  <a:moveTo>
                    <a:pt x="116819" y="150482"/>
                  </a:moveTo>
                  <a:lnTo>
                    <a:pt x="6090" y="86379"/>
                  </a:lnTo>
                  <a:cubicBezTo>
                    <a:pt x="-2940" y="81235"/>
                    <a:pt x="-1799" y="72091"/>
                    <a:pt x="8656" y="65995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3815428" y="3247563"/>
              <a:ext cx="266636" cy="153995"/>
            </a:xfrm>
            <a:custGeom>
              <a:avLst/>
              <a:gdLst/>
              <a:ahLst/>
              <a:cxnLst/>
              <a:rect l="l" t="t" r="r" b="b"/>
              <a:pathLst>
                <a:path w="266636" h="153995" extrusionOk="0">
                  <a:moveTo>
                    <a:pt x="116927" y="150570"/>
                  </a:moveTo>
                  <a:lnTo>
                    <a:pt x="6292" y="86466"/>
                  </a:lnTo>
                  <a:cubicBezTo>
                    <a:pt x="-3213" y="81228"/>
                    <a:pt x="-1597" y="72083"/>
                    <a:pt x="8763" y="66083"/>
                  </a:cubicBezTo>
                  <a:lnTo>
                    <a:pt x="114456" y="5028"/>
                  </a:lnTo>
                  <a:cubicBezTo>
                    <a:pt x="125262" y="-1087"/>
                    <a:pt x="138331" y="-1659"/>
                    <a:pt x="149623" y="3504"/>
                  </a:cubicBezTo>
                  <a:lnTo>
                    <a:pt x="260353" y="67607"/>
                  </a:lnTo>
                  <a:cubicBezTo>
                    <a:pt x="269857" y="72750"/>
                    <a:pt x="268242" y="81894"/>
                    <a:pt x="257786" y="87990"/>
                  </a:cubicBezTo>
                  <a:lnTo>
                    <a:pt x="152189" y="149046"/>
                  </a:lnTo>
                  <a:cubicBezTo>
                    <a:pt x="141325" y="155056"/>
                    <a:pt x="128266" y="155627"/>
                    <a:pt x="116927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3970462" y="3337185"/>
              <a:ext cx="266334" cy="153993"/>
            </a:xfrm>
            <a:custGeom>
              <a:avLst/>
              <a:gdLst/>
              <a:ahLst/>
              <a:cxnLst/>
              <a:rect l="l" t="t" r="r" b="b"/>
              <a:pathLst>
                <a:path w="266334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5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4127000" y="3427863"/>
              <a:ext cx="266433" cy="153993"/>
            </a:xfrm>
            <a:custGeom>
              <a:avLst/>
              <a:gdLst/>
              <a:ahLst/>
              <a:cxnLst/>
              <a:rect l="l" t="t" r="r" b="b"/>
              <a:pathLst>
                <a:path w="266433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4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4283886" y="3519017"/>
              <a:ext cx="266280" cy="153993"/>
            </a:xfrm>
            <a:custGeom>
              <a:avLst/>
              <a:gdLst/>
              <a:ahLst/>
              <a:cxnLst/>
              <a:rect l="l" t="t" r="r" b="b"/>
              <a:pathLst>
                <a:path w="266280" h="153993" extrusionOk="0">
                  <a:moveTo>
                    <a:pt x="116765" y="150482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260191" y="67519"/>
                  </a:lnTo>
                  <a:cubicBezTo>
                    <a:pt x="269220" y="72758"/>
                    <a:pt x="268080" y="81902"/>
                    <a:pt x="257625" y="87903"/>
                  </a:cubicBezTo>
                  <a:lnTo>
                    <a:pt x="152027" y="149053"/>
                  </a:lnTo>
                  <a:cubicBezTo>
                    <a:pt x="141164" y="155092"/>
                    <a:pt x="128085" y="155626"/>
                    <a:pt x="116765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4440564" y="3609219"/>
              <a:ext cx="266248" cy="153985"/>
            </a:xfrm>
            <a:custGeom>
              <a:avLst/>
              <a:gdLst/>
              <a:ahLst/>
              <a:cxnLst/>
              <a:rect l="l" t="t" r="r" b="b"/>
              <a:pathLst>
                <a:path w="266248" h="153985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4597287" y="3699905"/>
              <a:ext cx="266442" cy="153983"/>
            </a:xfrm>
            <a:custGeom>
              <a:avLst/>
              <a:gdLst/>
              <a:ahLst/>
              <a:cxnLst/>
              <a:rect l="l" t="t" r="r" b="b"/>
              <a:pathLst>
                <a:path w="266442" h="153983" extrusionOk="0">
                  <a:moveTo>
                    <a:pt x="116733" y="150570"/>
                  </a:moveTo>
                  <a:lnTo>
                    <a:pt x="6099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3" y="72846"/>
                    <a:pt x="268048" y="81894"/>
                    <a:pt x="257593" y="87990"/>
                  </a:cubicBezTo>
                  <a:lnTo>
                    <a:pt x="151805" y="148950"/>
                  </a:lnTo>
                  <a:cubicBezTo>
                    <a:pt x="141037" y="155037"/>
                    <a:pt x="128015" y="155637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4753934" y="3790488"/>
              <a:ext cx="266248" cy="153985"/>
            </a:xfrm>
            <a:custGeom>
              <a:avLst/>
              <a:gdLst/>
              <a:ahLst/>
              <a:cxnLst/>
              <a:rect l="l" t="t" r="r" b="b"/>
              <a:pathLst>
                <a:path w="266248" h="153985" extrusionOk="0">
                  <a:moveTo>
                    <a:pt x="116819" y="15047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150" y="67607"/>
                  </a:lnTo>
                  <a:cubicBezTo>
                    <a:pt x="269179" y="72750"/>
                    <a:pt x="268039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39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4910657" y="3881158"/>
              <a:ext cx="266058" cy="153915"/>
            </a:xfrm>
            <a:custGeom>
              <a:avLst/>
              <a:gdLst/>
              <a:ahLst/>
              <a:cxnLst/>
              <a:rect l="l" t="t" r="r" b="b"/>
              <a:pathLst>
                <a:path w="266058" h="153915" extrusionOk="0">
                  <a:moveTo>
                    <a:pt x="116733" y="150292"/>
                  </a:moveTo>
                  <a:lnTo>
                    <a:pt x="6099" y="86284"/>
                  </a:lnTo>
                  <a:cubicBezTo>
                    <a:pt x="-2931" y="81045"/>
                    <a:pt x="-1790" y="71901"/>
                    <a:pt x="8570" y="65900"/>
                  </a:cubicBezTo>
                  <a:lnTo>
                    <a:pt x="114072" y="4940"/>
                  </a:lnTo>
                  <a:cubicBezTo>
                    <a:pt x="124907" y="-1099"/>
                    <a:pt x="137957" y="-1632"/>
                    <a:pt x="149239" y="3511"/>
                  </a:cubicBezTo>
                  <a:lnTo>
                    <a:pt x="259969" y="67519"/>
                  </a:lnTo>
                  <a:cubicBezTo>
                    <a:pt x="268998" y="72758"/>
                    <a:pt x="267858" y="81902"/>
                    <a:pt x="257402" y="87903"/>
                  </a:cubicBezTo>
                  <a:lnTo>
                    <a:pt x="152090" y="149053"/>
                  </a:lnTo>
                  <a:cubicBezTo>
                    <a:pt x="141170" y="155064"/>
                    <a:pt x="128044" y="155530"/>
                    <a:pt x="11673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5067303" y="3971836"/>
              <a:ext cx="266334" cy="153993"/>
            </a:xfrm>
            <a:custGeom>
              <a:avLst/>
              <a:gdLst/>
              <a:ahLst/>
              <a:cxnLst/>
              <a:rect l="l" t="t" r="r" b="b"/>
              <a:pathLst>
                <a:path w="266334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4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37"/>
            <p:cNvSpPr/>
            <p:nvPr/>
          </p:nvSpPr>
          <p:spPr>
            <a:xfrm>
              <a:off x="5224035" y="4062514"/>
              <a:ext cx="266528" cy="154092"/>
            </a:xfrm>
            <a:custGeom>
              <a:avLst/>
              <a:gdLst/>
              <a:ahLst/>
              <a:cxnLst/>
              <a:rect l="l" t="t" r="r" b="b"/>
              <a:pathLst>
                <a:path w="266528" h="154092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348" y="4940"/>
                  </a:lnTo>
                  <a:cubicBezTo>
                    <a:pt x="125212" y="-1099"/>
                    <a:pt x="138290" y="-1632"/>
                    <a:pt x="149610" y="3511"/>
                  </a:cubicBezTo>
                  <a:lnTo>
                    <a:pt x="260245" y="67519"/>
                  </a:lnTo>
                  <a:cubicBezTo>
                    <a:pt x="269750" y="72758"/>
                    <a:pt x="268134" y="81902"/>
                    <a:pt x="257679" y="87903"/>
                  </a:cubicBezTo>
                  <a:lnTo>
                    <a:pt x="152367" y="149053"/>
                  </a:lnTo>
                  <a:cubicBezTo>
                    <a:pt x="141436" y="155226"/>
                    <a:pt x="128206" y="155759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37"/>
            <p:cNvSpPr/>
            <p:nvPr/>
          </p:nvSpPr>
          <p:spPr>
            <a:xfrm>
              <a:off x="5380534" y="4153137"/>
              <a:ext cx="266473" cy="154041"/>
            </a:xfrm>
            <a:custGeom>
              <a:avLst/>
              <a:gdLst/>
              <a:ahLst/>
              <a:cxnLst/>
              <a:rect l="l" t="t" r="r" b="b"/>
              <a:pathLst>
                <a:path w="266473" h="154041" extrusionOk="0">
                  <a:moveTo>
                    <a:pt x="116958" y="150537"/>
                  </a:moveTo>
                  <a:lnTo>
                    <a:pt x="6324" y="86434"/>
                  </a:lnTo>
                  <a:cubicBezTo>
                    <a:pt x="-3181" y="81195"/>
                    <a:pt x="-1660" y="72147"/>
                    <a:pt x="8795" y="66051"/>
                  </a:cubicBezTo>
                  <a:lnTo>
                    <a:pt x="114392" y="4995"/>
                  </a:lnTo>
                  <a:cubicBezTo>
                    <a:pt x="125247" y="-1082"/>
                    <a:pt x="138325" y="-1644"/>
                    <a:pt x="149655" y="3472"/>
                  </a:cubicBezTo>
                  <a:lnTo>
                    <a:pt x="260384" y="67575"/>
                  </a:lnTo>
                  <a:cubicBezTo>
                    <a:pt x="269414" y="72814"/>
                    <a:pt x="268273" y="81862"/>
                    <a:pt x="257818" y="87958"/>
                  </a:cubicBezTo>
                  <a:lnTo>
                    <a:pt x="152221" y="149014"/>
                  </a:lnTo>
                  <a:cubicBezTo>
                    <a:pt x="141386" y="155129"/>
                    <a:pt x="128279" y="155700"/>
                    <a:pt x="116958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5537405" y="4243783"/>
              <a:ext cx="341715" cy="197836"/>
            </a:xfrm>
            <a:custGeom>
              <a:avLst/>
              <a:gdLst/>
              <a:ahLst/>
              <a:cxnLst/>
              <a:rect l="l" t="t" r="r" b="b"/>
              <a:pathLst>
                <a:path w="341715" h="197836" extrusionOk="0">
                  <a:moveTo>
                    <a:pt x="192287" y="19419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633" y="5028"/>
                  </a:lnTo>
                  <a:cubicBezTo>
                    <a:pt x="125469" y="-1087"/>
                    <a:pt x="138576" y="-1659"/>
                    <a:pt x="149896" y="3504"/>
                  </a:cubicBezTo>
                  <a:lnTo>
                    <a:pt x="335617" y="111517"/>
                  </a:lnTo>
                  <a:cubicBezTo>
                    <a:pt x="344647" y="116756"/>
                    <a:pt x="343506" y="125900"/>
                    <a:pt x="333146" y="131901"/>
                  </a:cubicBezTo>
                  <a:lnTo>
                    <a:pt x="227454" y="193051"/>
                  </a:lnTo>
                  <a:cubicBezTo>
                    <a:pt x="216581" y="199004"/>
                    <a:pt x="203531" y="199423"/>
                    <a:pt x="192287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3580766" y="3287750"/>
              <a:ext cx="266442" cy="153846"/>
            </a:xfrm>
            <a:custGeom>
              <a:avLst/>
              <a:gdLst/>
              <a:ahLst/>
              <a:cxnLst/>
              <a:rect l="l" t="t" r="r" b="b"/>
              <a:pathLst>
                <a:path w="266442" h="153846" extrusionOk="0">
                  <a:moveTo>
                    <a:pt x="117013" y="15029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424"/>
                  </a:lnTo>
                  <a:cubicBezTo>
                    <a:pt x="269373" y="72663"/>
                    <a:pt x="268233" y="81807"/>
                    <a:pt x="257873" y="87808"/>
                  </a:cubicBezTo>
                  <a:lnTo>
                    <a:pt x="152181" y="148958"/>
                  </a:lnTo>
                  <a:cubicBezTo>
                    <a:pt x="141336" y="154968"/>
                    <a:pt x="128286" y="155464"/>
                    <a:pt x="11701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3737968" y="3378809"/>
              <a:ext cx="266343" cy="153636"/>
            </a:xfrm>
            <a:custGeom>
              <a:avLst/>
              <a:gdLst/>
              <a:ahLst/>
              <a:cxnLst/>
              <a:rect l="l" t="t" r="r" b="b"/>
              <a:pathLst>
                <a:path w="266343" h="153636" extrusionOk="0">
                  <a:moveTo>
                    <a:pt x="116733" y="150101"/>
                  </a:moveTo>
                  <a:lnTo>
                    <a:pt x="6098" y="86093"/>
                  </a:lnTo>
                  <a:cubicBezTo>
                    <a:pt x="-2931" y="80854"/>
                    <a:pt x="-1790" y="71710"/>
                    <a:pt x="8570" y="6571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254" y="67138"/>
                  </a:lnTo>
                  <a:cubicBezTo>
                    <a:pt x="269283" y="72377"/>
                    <a:pt x="268143" y="81521"/>
                    <a:pt x="257688" y="87522"/>
                  </a:cubicBezTo>
                  <a:lnTo>
                    <a:pt x="152091" y="148672"/>
                  </a:lnTo>
                  <a:cubicBezTo>
                    <a:pt x="141198" y="154749"/>
                    <a:pt x="128072" y="155273"/>
                    <a:pt x="11673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3894706" y="3469202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873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4051822" y="3559729"/>
              <a:ext cx="266144" cy="154280"/>
            </a:xfrm>
            <a:custGeom>
              <a:avLst/>
              <a:gdLst/>
              <a:ahLst/>
              <a:cxnLst/>
              <a:rect l="l" t="t" r="r" b="b"/>
              <a:pathLst>
                <a:path w="266144" h="154280" extrusionOk="0">
                  <a:moveTo>
                    <a:pt x="116819" y="150823"/>
                  </a:moveTo>
                  <a:lnTo>
                    <a:pt x="6090" y="86720"/>
                  </a:lnTo>
                  <a:cubicBezTo>
                    <a:pt x="-2940" y="81576"/>
                    <a:pt x="-1799" y="72432"/>
                    <a:pt x="8656" y="66336"/>
                  </a:cubicBezTo>
                  <a:lnTo>
                    <a:pt x="114253" y="4995"/>
                  </a:lnTo>
                  <a:cubicBezTo>
                    <a:pt x="125107" y="-1082"/>
                    <a:pt x="138186" y="-1643"/>
                    <a:pt x="149515" y="3471"/>
                  </a:cubicBezTo>
                  <a:lnTo>
                    <a:pt x="260055" y="67860"/>
                  </a:lnTo>
                  <a:cubicBezTo>
                    <a:pt x="269084" y="73099"/>
                    <a:pt x="267944" y="82148"/>
                    <a:pt x="257489" y="88244"/>
                  </a:cubicBezTo>
                  <a:lnTo>
                    <a:pt x="151892" y="149299"/>
                  </a:lnTo>
                  <a:cubicBezTo>
                    <a:pt x="141104" y="155357"/>
                    <a:pt x="128092" y="155919"/>
                    <a:pt x="116819" y="150823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37"/>
            <p:cNvSpPr/>
            <p:nvPr/>
          </p:nvSpPr>
          <p:spPr>
            <a:xfrm>
              <a:off x="4207595" y="3649708"/>
              <a:ext cx="266442" cy="154372"/>
            </a:xfrm>
            <a:custGeom>
              <a:avLst/>
              <a:gdLst/>
              <a:ahLst/>
              <a:cxnLst/>
              <a:rect l="l" t="t" r="r" b="b"/>
              <a:pathLst>
                <a:path w="266442" h="154372" extrusionOk="0">
                  <a:moveTo>
                    <a:pt x="116733" y="15095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4" y="72750"/>
                    <a:pt x="268048" y="81894"/>
                    <a:pt x="257593" y="87990"/>
                  </a:cubicBezTo>
                  <a:lnTo>
                    <a:pt x="151805" y="149426"/>
                  </a:lnTo>
                  <a:cubicBezTo>
                    <a:pt x="141008" y="155437"/>
                    <a:pt x="128015" y="155999"/>
                    <a:pt x="116733" y="15095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37"/>
            <p:cNvSpPr/>
            <p:nvPr/>
          </p:nvSpPr>
          <p:spPr>
            <a:xfrm>
              <a:off x="4364526" y="3740759"/>
              <a:ext cx="266248" cy="154101"/>
            </a:xfrm>
            <a:custGeom>
              <a:avLst/>
              <a:gdLst/>
              <a:ahLst/>
              <a:cxnLst/>
              <a:rect l="l" t="t" r="r" b="b"/>
              <a:pathLst>
                <a:path w="266248" h="154101" extrusionOk="0">
                  <a:moveTo>
                    <a:pt x="116819" y="150672"/>
                  </a:moveTo>
                  <a:lnTo>
                    <a:pt x="6089" y="86664"/>
                  </a:lnTo>
                  <a:cubicBezTo>
                    <a:pt x="-2940" y="81426"/>
                    <a:pt x="-1799" y="72282"/>
                    <a:pt x="8656" y="6628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89" y="155159"/>
                    <a:pt x="128130" y="155759"/>
                    <a:pt x="116819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37"/>
            <p:cNvSpPr/>
            <p:nvPr/>
          </p:nvSpPr>
          <p:spPr>
            <a:xfrm>
              <a:off x="4521449" y="3831731"/>
              <a:ext cx="266334" cy="153985"/>
            </a:xfrm>
            <a:custGeom>
              <a:avLst/>
              <a:gdLst/>
              <a:ahLst/>
              <a:cxnLst/>
              <a:rect l="l" t="t" r="r" b="b"/>
              <a:pathLst>
                <a:path w="266334" h="153985" extrusionOk="0">
                  <a:moveTo>
                    <a:pt x="116819" y="150474"/>
                  </a:moveTo>
                  <a:lnTo>
                    <a:pt x="6090" y="86466"/>
                  </a:lnTo>
                  <a:cubicBezTo>
                    <a:pt x="-2940" y="81228"/>
                    <a:pt x="-1799" y="72084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40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37"/>
            <p:cNvSpPr/>
            <p:nvPr/>
          </p:nvSpPr>
          <p:spPr>
            <a:xfrm>
              <a:off x="4678466" y="3922592"/>
              <a:ext cx="266239" cy="153993"/>
            </a:xfrm>
            <a:custGeom>
              <a:avLst/>
              <a:gdLst/>
              <a:ahLst/>
              <a:cxnLst/>
              <a:rect l="l" t="t" r="r" b="b"/>
              <a:pathLst>
                <a:path w="266239" h="153993" extrusionOk="0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23" y="155092"/>
                    <a:pt x="128044" y="155626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37"/>
            <p:cNvSpPr/>
            <p:nvPr/>
          </p:nvSpPr>
          <p:spPr>
            <a:xfrm>
              <a:off x="4835195" y="4013365"/>
              <a:ext cx="266474" cy="153993"/>
            </a:xfrm>
            <a:custGeom>
              <a:avLst/>
              <a:gdLst/>
              <a:ahLst/>
              <a:cxnLst/>
              <a:rect l="l" t="t" r="r" b="b"/>
              <a:pathLst>
                <a:path w="266474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37"/>
            <p:cNvSpPr/>
            <p:nvPr/>
          </p:nvSpPr>
          <p:spPr>
            <a:xfrm>
              <a:off x="4992397" y="4104213"/>
              <a:ext cx="266533" cy="154079"/>
            </a:xfrm>
            <a:custGeom>
              <a:avLst/>
              <a:gdLst/>
              <a:ahLst/>
              <a:cxnLst/>
              <a:rect l="l" t="t" r="r" b="b"/>
              <a:pathLst>
                <a:path w="266533" h="154079" extrusionOk="0">
                  <a:moveTo>
                    <a:pt x="116733" y="150502"/>
                  </a:moveTo>
                  <a:lnTo>
                    <a:pt x="6098" y="86399"/>
                  </a:lnTo>
                  <a:cubicBezTo>
                    <a:pt x="-2931" y="81255"/>
                    <a:pt x="-1790" y="72111"/>
                    <a:pt x="8570" y="66015"/>
                  </a:cubicBezTo>
                  <a:lnTo>
                    <a:pt x="114262" y="4960"/>
                  </a:lnTo>
                  <a:cubicBezTo>
                    <a:pt x="125088" y="-1069"/>
                    <a:pt x="138119" y="-1631"/>
                    <a:pt x="149429" y="3436"/>
                  </a:cubicBezTo>
                  <a:lnTo>
                    <a:pt x="260444" y="67539"/>
                  </a:lnTo>
                  <a:cubicBezTo>
                    <a:pt x="269474" y="72778"/>
                    <a:pt x="268333" y="81922"/>
                    <a:pt x="257878" y="87923"/>
                  </a:cubicBezTo>
                  <a:lnTo>
                    <a:pt x="152281" y="148978"/>
                  </a:lnTo>
                  <a:cubicBezTo>
                    <a:pt x="141369" y="155198"/>
                    <a:pt x="128139" y="155760"/>
                    <a:pt x="116733" y="15050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37"/>
            <p:cNvSpPr/>
            <p:nvPr/>
          </p:nvSpPr>
          <p:spPr>
            <a:xfrm>
              <a:off x="5149329" y="4195292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37"/>
            <p:cNvSpPr/>
            <p:nvPr/>
          </p:nvSpPr>
          <p:spPr>
            <a:xfrm>
              <a:off x="5306305" y="4285820"/>
              <a:ext cx="266280" cy="154040"/>
            </a:xfrm>
            <a:custGeom>
              <a:avLst/>
              <a:gdLst/>
              <a:ahLst/>
              <a:cxnLst/>
              <a:rect l="l" t="t" r="r" b="b"/>
              <a:pathLst>
                <a:path w="266280" h="154040" extrusionOk="0">
                  <a:moveTo>
                    <a:pt x="116765" y="150537"/>
                  </a:moveTo>
                  <a:lnTo>
                    <a:pt x="6130" y="86434"/>
                  </a:lnTo>
                  <a:cubicBezTo>
                    <a:pt x="-2899" y="81195"/>
                    <a:pt x="-1853" y="72147"/>
                    <a:pt x="8602" y="66051"/>
                  </a:cubicBezTo>
                  <a:lnTo>
                    <a:pt x="114199" y="4995"/>
                  </a:lnTo>
                  <a:cubicBezTo>
                    <a:pt x="125053" y="-1081"/>
                    <a:pt x="138132" y="-1644"/>
                    <a:pt x="149461" y="3471"/>
                  </a:cubicBezTo>
                  <a:lnTo>
                    <a:pt x="260191" y="67575"/>
                  </a:lnTo>
                  <a:cubicBezTo>
                    <a:pt x="269221" y="72813"/>
                    <a:pt x="268080" y="81862"/>
                    <a:pt x="257625" y="87958"/>
                  </a:cubicBezTo>
                  <a:lnTo>
                    <a:pt x="152028" y="149013"/>
                  </a:lnTo>
                  <a:cubicBezTo>
                    <a:pt x="141192" y="155128"/>
                    <a:pt x="128085" y="155700"/>
                    <a:pt x="116765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37"/>
            <p:cNvSpPr/>
            <p:nvPr/>
          </p:nvSpPr>
          <p:spPr>
            <a:xfrm>
              <a:off x="3348561" y="3153075"/>
              <a:ext cx="342095" cy="197622"/>
            </a:xfrm>
            <a:custGeom>
              <a:avLst/>
              <a:gdLst/>
              <a:ahLst/>
              <a:cxnLst/>
              <a:rect l="l" t="t" r="r" b="b"/>
              <a:pathLst>
                <a:path w="342095" h="197622" extrusionOk="0">
                  <a:moveTo>
                    <a:pt x="192200" y="194194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336006" y="111231"/>
                  </a:lnTo>
                  <a:cubicBezTo>
                    <a:pt x="345036" y="116470"/>
                    <a:pt x="343895" y="125614"/>
                    <a:pt x="333440" y="131615"/>
                  </a:cubicBezTo>
                  <a:lnTo>
                    <a:pt x="227463" y="192575"/>
                  </a:lnTo>
                  <a:cubicBezTo>
                    <a:pt x="216627" y="198680"/>
                    <a:pt x="203549" y="199281"/>
                    <a:pt x="192200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37"/>
            <p:cNvSpPr/>
            <p:nvPr/>
          </p:nvSpPr>
          <p:spPr>
            <a:xfrm>
              <a:off x="5350264" y="4375807"/>
              <a:ext cx="378572" cy="242223"/>
            </a:xfrm>
            <a:custGeom>
              <a:avLst/>
              <a:gdLst/>
              <a:ahLst/>
              <a:cxnLst/>
              <a:rect l="l" t="t" r="r" b="b"/>
              <a:pathLst>
                <a:path w="378572" h="242223" extrusionOk="0">
                  <a:moveTo>
                    <a:pt x="371823" y="67980"/>
                  </a:moveTo>
                  <a:lnTo>
                    <a:pt x="261189" y="3972"/>
                  </a:lnTo>
                  <a:cubicBezTo>
                    <a:pt x="250867" y="-1324"/>
                    <a:pt x="238625" y="-1324"/>
                    <a:pt x="228303" y="3972"/>
                  </a:cubicBezTo>
                  <a:lnTo>
                    <a:pt x="116718" y="68551"/>
                  </a:lnTo>
                  <a:cubicBezTo>
                    <a:pt x="107213" y="73790"/>
                    <a:pt x="107213" y="82267"/>
                    <a:pt x="116718" y="87601"/>
                  </a:cubicBezTo>
                  <a:lnTo>
                    <a:pt x="125557" y="92745"/>
                  </a:lnTo>
                  <a:cubicBezTo>
                    <a:pt x="133921" y="97507"/>
                    <a:pt x="133826" y="105413"/>
                    <a:pt x="125557" y="110271"/>
                  </a:cubicBezTo>
                  <a:lnTo>
                    <a:pt x="7129" y="178470"/>
                  </a:lnTo>
                  <a:cubicBezTo>
                    <a:pt x="-2376" y="183804"/>
                    <a:pt x="-2376" y="192281"/>
                    <a:pt x="7129" y="197520"/>
                  </a:cubicBezTo>
                  <a:lnTo>
                    <a:pt x="77558" y="238287"/>
                  </a:lnTo>
                  <a:cubicBezTo>
                    <a:pt x="87861" y="243535"/>
                    <a:pt x="100046" y="243535"/>
                    <a:pt x="110349" y="238287"/>
                  </a:cubicBezTo>
                  <a:lnTo>
                    <a:pt x="220794" y="174469"/>
                  </a:lnTo>
                  <a:lnTo>
                    <a:pt x="243605" y="161229"/>
                  </a:lnTo>
                  <a:lnTo>
                    <a:pt x="260048" y="151704"/>
                  </a:lnTo>
                  <a:lnTo>
                    <a:pt x="276587" y="142179"/>
                  </a:lnTo>
                  <a:lnTo>
                    <a:pt x="371633" y="87220"/>
                  </a:lnTo>
                  <a:cubicBezTo>
                    <a:pt x="380853" y="81696"/>
                    <a:pt x="380853" y="73219"/>
                    <a:pt x="371823" y="6798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37"/>
            <p:cNvSpPr/>
            <p:nvPr/>
          </p:nvSpPr>
          <p:spPr>
            <a:xfrm>
              <a:off x="2893378" y="3416909"/>
              <a:ext cx="266442" cy="154101"/>
            </a:xfrm>
            <a:custGeom>
              <a:avLst/>
              <a:gdLst/>
              <a:ahLst/>
              <a:cxnLst/>
              <a:rect l="l" t="t" r="r" b="b"/>
              <a:pathLst>
                <a:path w="266442" h="154101" extrusionOk="0">
                  <a:moveTo>
                    <a:pt x="116927" y="150672"/>
                  </a:moveTo>
                  <a:lnTo>
                    <a:pt x="6292" y="86664"/>
                  </a:lnTo>
                  <a:cubicBezTo>
                    <a:pt x="-3212" y="81426"/>
                    <a:pt x="-1597" y="72282"/>
                    <a:pt x="8763" y="6628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54" y="155159"/>
                    <a:pt x="128275" y="155759"/>
                    <a:pt x="116927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37"/>
            <p:cNvSpPr/>
            <p:nvPr/>
          </p:nvSpPr>
          <p:spPr>
            <a:xfrm>
              <a:off x="3049635" y="3507492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37"/>
            <p:cNvSpPr/>
            <p:nvPr/>
          </p:nvSpPr>
          <p:spPr>
            <a:xfrm>
              <a:off x="3205860" y="3597884"/>
              <a:ext cx="266188" cy="153922"/>
            </a:xfrm>
            <a:custGeom>
              <a:avLst/>
              <a:gdLst/>
              <a:ahLst/>
              <a:cxnLst/>
              <a:rect l="l" t="t" r="r" b="b"/>
              <a:pathLst>
                <a:path w="266188" h="153922" extrusionOk="0">
                  <a:moveTo>
                    <a:pt x="116959" y="150482"/>
                  </a:moveTo>
                  <a:lnTo>
                    <a:pt x="6324" y="86474"/>
                  </a:lnTo>
                  <a:cubicBezTo>
                    <a:pt x="-3181" y="81235"/>
                    <a:pt x="-1660" y="72091"/>
                    <a:pt x="8795" y="66091"/>
                  </a:cubicBezTo>
                  <a:lnTo>
                    <a:pt x="114392" y="4940"/>
                  </a:lnTo>
                  <a:cubicBezTo>
                    <a:pt x="125256" y="-1099"/>
                    <a:pt x="138335" y="-1632"/>
                    <a:pt x="149655" y="3511"/>
                  </a:cubicBezTo>
                  <a:lnTo>
                    <a:pt x="260099" y="67519"/>
                  </a:lnTo>
                  <a:cubicBezTo>
                    <a:pt x="269129" y="72758"/>
                    <a:pt x="267988" y="81902"/>
                    <a:pt x="257533" y="87903"/>
                  </a:cubicBezTo>
                  <a:lnTo>
                    <a:pt x="151936" y="149053"/>
                  </a:lnTo>
                  <a:cubicBezTo>
                    <a:pt x="141148" y="154997"/>
                    <a:pt x="128193" y="155530"/>
                    <a:pt x="11695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37"/>
            <p:cNvSpPr/>
            <p:nvPr/>
          </p:nvSpPr>
          <p:spPr>
            <a:xfrm>
              <a:off x="4536462" y="4367735"/>
              <a:ext cx="266437" cy="154256"/>
            </a:xfrm>
            <a:custGeom>
              <a:avLst/>
              <a:gdLst/>
              <a:ahLst/>
              <a:cxnLst/>
              <a:rect l="l" t="t" r="r" b="b"/>
              <a:pathLst>
                <a:path w="266437" h="154256" extrusionOk="0">
                  <a:moveTo>
                    <a:pt x="117013" y="150537"/>
                  </a:moveTo>
                  <a:lnTo>
                    <a:pt x="6284" y="86434"/>
                  </a:lnTo>
                  <a:cubicBezTo>
                    <a:pt x="-3221" y="81291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2"/>
                    <a:pt x="138380" y="-1644"/>
                    <a:pt x="149709" y="3472"/>
                  </a:cubicBezTo>
                  <a:lnTo>
                    <a:pt x="260154" y="67575"/>
                  </a:lnTo>
                  <a:cubicBezTo>
                    <a:pt x="269659" y="72814"/>
                    <a:pt x="268043" y="81862"/>
                    <a:pt x="257588" y="87958"/>
                  </a:cubicBezTo>
                  <a:lnTo>
                    <a:pt x="152181" y="149490"/>
                  </a:lnTo>
                  <a:cubicBezTo>
                    <a:pt x="141298" y="155452"/>
                    <a:pt x="128229" y="155843"/>
                    <a:pt x="117013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37"/>
            <p:cNvSpPr/>
            <p:nvPr/>
          </p:nvSpPr>
          <p:spPr>
            <a:xfrm>
              <a:off x="4692711" y="4458183"/>
              <a:ext cx="266636" cy="153993"/>
            </a:xfrm>
            <a:custGeom>
              <a:avLst/>
              <a:gdLst/>
              <a:ahLst/>
              <a:cxnLst/>
              <a:rect l="l" t="t" r="r" b="b"/>
              <a:pathLst>
                <a:path w="266636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5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2" y="67519"/>
                  </a:lnTo>
                  <a:cubicBezTo>
                    <a:pt x="269857" y="72758"/>
                    <a:pt x="268242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37"/>
            <p:cNvSpPr/>
            <p:nvPr/>
          </p:nvSpPr>
          <p:spPr>
            <a:xfrm>
              <a:off x="4849162" y="4548575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733" y="150482"/>
                  </a:moveTo>
                  <a:lnTo>
                    <a:pt x="6099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663" y="72758"/>
                    <a:pt x="268048" y="81902"/>
                    <a:pt x="257593" y="87903"/>
                  </a:cubicBezTo>
                  <a:lnTo>
                    <a:pt x="151995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5005419" y="4638967"/>
              <a:ext cx="266537" cy="154092"/>
            </a:xfrm>
            <a:custGeom>
              <a:avLst/>
              <a:gdLst/>
              <a:ahLst/>
              <a:cxnLst/>
              <a:rect l="l" t="t" r="r" b="b"/>
              <a:pathLst>
                <a:path w="266537" h="154092" extrusionOk="0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357" y="4940"/>
                  </a:lnTo>
                  <a:cubicBezTo>
                    <a:pt x="125192" y="-1099"/>
                    <a:pt x="138242" y="-1632"/>
                    <a:pt x="149524" y="3511"/>
                  </a:cubicBezTo>
                  <a:lnTo>
                    <a:pt x="260254" y="67519"/>
                  </a:lnTo>
                  <a:cubicBezTo>
                    <a:pt x="269759" y="72758"/>
                    <a:pt x="268143" y="81902"/>
                    <a:pt x="257688" y="87903"/>
                  </a:cubicBezTo>
                  <a:lnTo>
                    <a:pt x="152376" y="149053"/>
                  </a:lnTo>
                  <a:cubicBezTo>
                    <a:pt x="141407" y="155226"/>
                    <a:pt x="128158" y="155759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37"/>
            <p:cNvSpPr/>
            <p:nvPr/>
          </p:nvSpPr>
          <p:spPr>
            <a:xfrm>
              <a:off x="3362257" y="3688277"/>
              <a:ext cx="306733" cy="177321"/>
            </a:xfrm>
            <a:custGeom>
              <a:avLst/>
              <a:gdLst/>
              <a:ahLst/>
              <a:cxnLst/>
              <a:rect l="l" t="t" r="r" b="b"/>
              <a:pathLst>
                <a:path w="306733" h="177321" extrusionOk="0">
                  <a:moveTo>
                    <a:pt x="157024" y="173818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300450" y="90856"/>
                  </a:lnTo>
                  <a:cubicBezTo>
                    <a:pt x="309955" y="96094"/>
                    <a:pt x="308339" y="105143"/>
                    <a:pt x="297884" y="111239"/>
                  </a:cubicBezTo>
                  <a:lnTo>
                    <a:pt x="192287" y="172294"/>
                  </a:lnTo>
                  <a:cubicBezTo>
                    <a:pt x="181451" y="178409"/>
                    <a:pt x="168344" y="178981"/>
                    <a:pt x="157024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37"/>
            <p:cNvSpPr/>
            <p:nvPr/>
          </p:nvSpPr>
          <p:spPr>
            <a:xfrm>
              <a:off x="4339992" y="4254062"/>
              <a:ext cx="306655" cy="177321"/>
            </a:xfrm>
            <a:custGeom>
              <a:avLst/>
              <a:gdLst/>
              <a:ahLst/>
              <a:cxnLst/>
              <a:rect l="l" t="t" r="r" b="b"/>
              <a:pathLst>
                <a:path w="306655" h="177321" extrusionOk="0">
                  <a:moveTo>
                    <a:pt x="157227" y="173818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300557" y="90855"/>
                  </a:lnTo>
                  <a:cubicBezTo>
                    <a:pt x="309587" y="96094"/>
                    <a:pt x="308446" y="105143"/>
                    <a:pt x="298086" y="111239"/>
                  </a:cubicBezTo>
                  <a:lnTo>
                    <a:pt x="192394" y="172294"/>
                  </a:lnTo>
                  <a:cubicBezTo>
                    <a:pt x="181587" y="178409"/>
                    <a:pt x="168518" y="178981"/>
                    <a:pt x="157227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37"/>
            <p:cNvSpPr/>
            <p:nvPr/>
          </p:nvSpPr>
          <p:spPr>
            <a:xfrm>
              <a:off x="3558805" y="3802100"/>
              <a:ext cx="891371" cy="515693"/>
            </a:xfrm>
            <a:custGeom>
              <a:avLst/>
              <a:gdLst/>
              <a:ahLst/>
              <a:cxnLst/>
              <a:rect l="l" t="t" r="r" b="b"/>
              <a:pathLst>
                <a:path w="891371" h="515693" extrusionOk="0">
                  <a:moveTo>
                    <a:pt x="741857" y="512051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885282" y="429374"/>
                  </a:lnTo>
                  <a:cubicBezTo>
                    <a:pt x="894312" y="434613"/>
                    <a:pt x="893171" y="443757"/>
                    <a:pt x="882716" y="449758"/>
                  </a:cubicBezTo>
                  <a:lnTo>
                    <a:pt x="777119" y="510908"/>
                  </a:lnTo>
                  <a:cubicBezTo>
                    <a:pt x="766208" y="516861"/>
                    <a:pt x="753129" y="517280"/>
                    <a:pt x="741857" y="51205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37"/>
            <p:cNvSpPr/>
            <p:nvPr/>
          </p:nvSpPr>
          <p:spPr>
            <a:xfrm>
              <a:off x="3471751" y="3400145"/>
              <a:ext cx="266623" cy="154042"/>
            </a:xfrm>
            <a:custGeom>
              <a:avLst/>
              <a:gdLst/>
              <a:ahLst/>
              <a:cxnLst/>
              <a:rect l="l" t="t" r="r" b="b"/>
              <a:pathLst>
                <a:path w="266623" h="154042" extrusionOk="0">
                  <a:moveTo>
                    <a:pt x="11672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340" y="67519"/>
                  </a:lnTo>
                  <a:cubicBezTo>
                    <a:pt x="269845" y="72758"/>
                    <a:pt x="268229" y="81902"/>
                    <a:pt x="257774" y="87903"/>
                  </a:cubicBezTo>
                  <a:lnTo>
                    <a:pt x="152177" y="149053"/>
                  </a:lnTo>
                  <a:cubicBezTo>
                    <a:pt x="141256" y="155159"/>
                    <a:pt x="128092" y="155692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37"/>
            <p:cNvSpPr/>
            <p:nvPr/>
          </p:nvSpPr>
          <p:spPr>
            <a:xfrm>
              <a:off x="3628284" y="3490390"/>
              <a:ext cx="266442" cy="154037"/>
            </a:xfrm>
            <a:custGeom>
              <a:avLst/>
              <a:gdLst/>
              <a:ahLst/>
              <a:cxnLst/>
              <a:rect l="l" t="t" r="r" b="b"/>
              <a:pathLst>
                <a:path w="266442" h="154037" extrusionOk="0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192"/>
                    <a:pt x="-1790" y="72143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159" y="67571"/>
                  </a:lnTo>
                  <a:cubicBezTo>
                    <a:pt x="269664" y="72810"/>
                    <a:pt x="268048" y="81859"/>
                    <a:pt x="257593" y="87955"/>
                  </a:cubicBezTo>
                  <a:lnTo>
                    <a:pt x="151996" y="149010"/>
                  </a:lnTo>
                  <a:cubicBezTo>
                    <a:pt x="141160" y="155125"/>
                    <a:pt x="128053" y="155697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37"/>
            <p:cNvSpPr/>
            <p:nvPr/>
          </p:nvSpPr>
          <p:spPr>
            <a:xfrm>
              <a:off x="3784546" y="3581216"/>
              <a:ext cx="266667" cy="153993"/>
            </a:xfrm>
            <a:custGeom>
              <a:avLst/>
              <a:gdLst/>
              <a:ahLst/>
              <a:cxnLst/>
              <a:rect l="l" t="t" r="r" b="b"/>
              <a:pathLst>
                <a:path w="266667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849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37"/>
            <p:cNvSpPr/>
            <p:nvPr/>
          </p:nvSpPr>
          <p:spPr>
            <a:xfrm>
              <a:off x="3941088" y="3671799"/>
              <a:ext cx="266351" cy="153784"/>
            </a:xfrm>
            <a:custGeom>
              <a:avLst/>
              <a:gdLst/>
              <a:ahLst/>
              <a:cxnLst/>
              <a:rect l="l" t="t" r="r" b="b"/>
              <a:pathLst>
                <a:path w="266351" h="153784" extrusionOk="0">
                  <a:moveTo>
                    <a:pt x="117013" y="150101"/>
                  </a:moveTo>
                  <a:lnTo>
                    <a:pt x="6284" y="86093"/>
                  </a:lnTo>
                  <a:cubicBezTo>
                    <a:pt x="-3221" y="80854"/>
                    <a:pt x="-1605" y="71710"/>
                    <a:pt x="8850" y="65710"/>
                  </a:cubicBezTo>
                  <a:lnTo>
                    <a:pt x="114162" y="4940"/>
                  </a:lnTo>
                  <a:cubicBezTo>
                    <a:pt x="125026" y="-1099"/>
                    <a:pt x="138104" y="-1632"/>
                    <a:pt x="149424" y="3511"/>
                  </a:cubicBezTo>
                  <a:lnTo>
                    <a:pt x="260059" y="67519"/>
                  </a:lnTo>
                  <a:cubicBezTo>
                    <a:pt x="269564" y="72758"/>
                    <a:pt x="267948" y="81902"/>
                    <a:pt x="257588" y="87903"/>
                  </a:cubicBezTo>
                  <a:lnTo>
                    <a:pt x="152181" y="149053"/>
                  </a:lnTo>
                  <a:cubicBezTo>
                    <a:pt x="141288" y="154968"/>
                    <a:pt x="128238" y="155359"/>
                    <a:pt x="11701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37"/>
            <p:cNvSpPr/>
            <p:nvPr/>
          </p:nvSpPr>
          <p:spPr>
            <a:xfrm>
              <a:off x="4097622" y="3762381"/>
              <a:ext cx="266636" cy="153993"/>
            </a:xfrm>
            <a:custGeom>
              <a:avLst/>
              <a:gdLst/>
              <a:ahLst/>
              <a:cxnLst/>
              <a:rect l="l" t="t" r="r" b="b"/>
              <a:pathLst>
                <a:path w="266636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857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37"/>
            <p:cNvSpPr/>
            <p:nvPr/>
          </p:nvSpPr>
          <p:spPr>
            <a:xfrm>
              <a:off x="4254133" y="3852876"/>
              <a:ext cx="266854" cy="154172"/>
            </a:xfrm>
            <a:custGeom>
              <a:avLst/>
              <a:gdLst/>
              <a:ahLst/>
              <a:cxnLst/>
              <a:rect l="l" t="t" r="r" b="b"/>
              <a:pathLst>
                <a:path w="266854" h="154172" extrusionOk="0">
                  <a:moveTo>
                    <a:pt x="116959" y="150570"/>
                  </a:moveTo>
                  <a:lnTo>
                    <a:pt x="6324" y="86466"/>
                  </a:lnTo>
                  <a:cubicBezTo>
                    <a:pt x="-3181" y="81228"/>
                    <a:pt x="-1660" y="72179"/>
                    <a:pt x="8795" y="66083"/>
                  </a:cubicBezTo>
                  <a:lnTo>
                    <a:pt x="114772" y="5028"/>
                  </a:lnTo>
                  <a:cubicBezTo>
                    <a:pt x="125608" y="-1087"/>
                    <a:pt x="138715" y="-1659"/>
                    <a:pt x="150035" y="3504"/>
                  </a:cubicBezTo>
                  <a:lnTo>
                    <a:pt x="260764" y="67607"/>
                  </a:lnTo>
                  <a:cubicBezTo>
                    <a:pt x="269794" y="72846"/>
                    <a:pt x="268653" y="81894"/>
                    <a:pt x="258198" y="87990"/>
                  </a:cubicBezTo>
                  <a:lnTo>
                    <a:pt x="152601" y="149046"/>
                  </a:lnTo>
                  <a:cubicBezTo>
                    <a:pt x="141661" y="155294"/>
                    <a:pt x="128383" y="155865"/>
                    <a:pt x="11695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37"/>
            <p:cNvSpPr/>
            <p:nvPr/>
          </p:nvSpPr>
          <p:spPr>
            <a:xfrm>
              <a:off x="4410814" y="3943451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37"/>
            <p:cNvSpPr/>
            <p:nvPr/>
          </p:nvSpPr>
          <p:spPr>
            <a:xfrm>
              <a:off x="4567356" y="4034034"/>
              <a:ext cx="266239" cy="153993"/>
            </a:xfrm>
            <a:custGeom>
              <a:avLst/>
              <a:gdLst/>
              <a:ahLst/>
              <a:cxnLst/>
              <a:rect l="l" t="t" r="r" b="b"/>
              <a:pathLst>
                <a:path w="266239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37"/>
            <p:cNvSpPr/>
            <p:nvPr/>
          </p:nvSpPr>
          <p:spPr>
            <a:xfrm>
              <a:off x="4723985" y="4124617"/>
              <a:ext cx="266248" cy="154017"/>
            </a:xfrm>
            <a:custGeom>
              <a:avLst/>
              <a:gdLst/>
              <a:ahLst/>
              <a:cxnLst/>
              <a:rect l="l" t="t" r="r" b="b"/>
              <a:pathLst>
                <a:path w="266248" h="154017" extrusionOk="0">
                  <a:moveTo>
                    <a:pt x="116638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2" y="87903"/>
                  </a:cubicBezTo>
                  <a:lnTo>
                    <a:pt x="151996" y="149053"/>
                  </a:lnTo>
                  <a:cubicBezTo>
                    <a:pt x="141103" y="155130"/>
                    <a:pt x="127977" y="155654"/>
                    <a:pt x="11663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37"/>
            <p:cNvSpPr/>
            <p:nvPr/>
          </p:nvSpPr>
          <p:spPr>
            <a:xfrm>
              <a:off x="4880346" y="4215112"/>
              <a:ext cx="266334" cy="154040"/>
            </a:xfrm>
            <a:custGeom>
              <a:avLst/>
              <a:gdLst/>
              <a:ahLst/>
              <a:cxnLst/>
              <a:rect l="l" t="t" r="r" b="b"/>
              <a:pathLst>
                <a:path w="266334" h="154040" extrusionOk="0">
                  <a:moveTo>
                    <a:pt x="116819" y="150570"/>
                  </a:moveTo>
                  <a:lnTo>
                    <a:pt x="6090" y="86466"/>
                  </a:lnTo>
                  <a:cubicBezTo>
                    <a:pt x="-2940" y="81228"/>
                    <a:pt x="-1799" y="72179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27" y="155122"/>
                    <a:pt x="128149" y="155685"/>
                    <a:pt x="11681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37"/>
            <p:cNvSpPr/>
            <p:nvPr/>
          </p:nvSpPr>
          <p:spPr>
            <a:xfrm>
              <a:off x="5036888" y="4305687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37"/>
            <p:cNvSpPr/>
            <p:nvPr/>
          </p:nvSpPr>
          <p:spPr>
            <a:xfrm>
              <a:off x="5193145" y="4396270"/>
              <a:ext cx="266239" cy="154284"/>
            </a:xfrm>
            <a:custGeom>
              <a:avLst/>
              <a:gdLst/>
              <a:ahLst/>
              <a:cxnLst/>
              <a:rect l="l" t="t" r="r" b="b"/>
              <a:pathLst>
                <a:path w="266239" h="154284" extrusionOk="0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2272" y="149529"/>
                  </a:lnTo>
                  <a:cubicBezTo>
                    <a:pt x="141256" y="155511"/>
                    <a:pt x="128044" y="155873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37"/>
            <p:cNvSpPr/>
            <p:nvPr/>
          </p:nvSpPr>
          <p:spPr>
            <a:xfrm>
              <a:off x="3196776" y="3241078"/>
              <a:ext cx="384874" cy="222382"/>
            </a:xfrm>
            <a:custGeom>
              <a:avLst/>
              <a:gdLst/>
              <a:ahLst/>
              <a:cxnLst/>
              <a:rect l="l" t="t" r="r" b="b"/>
              <a:pathLst>
                <a:path w="384874" h="222382" extrusionOk="0">
                  <a:moveTo>
                    <a:pt x="235252" y="218871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378582" y="135909"/>
                  </a:lnTo>
                  <a:cubicBezTo>
                    <a:pt x="388087" y="141147"/>
                    <a:pt x="386471" y="150291"/>
                    <a:pt x="376111" y="156292"/>
                  </a:cubicBezTo>
                  <a:lnTo>
                    <a:pt x="270419" y="217443"/>
                  </a:lnTo>
                  <a:cubicBezTo>
                    <a:pt x="259584" y="223482"/>
                    <a:pt x="246534" y="224015"/>
                    <a:pt x="235252" y="21887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37"/>
            <p:cNvSpPr/>
            <p:nvPr/>
          </p:nvSpPr>
          <p:spPr>
            <a:xfrm>
              <a:off x="3242171" y="3443016"/>
              <a:ext cx="266280" cy="153882"/>
            </a:xfrm>
            <a:custGeom>
              <a:avLst/>
              <a:gdLst/>
              <a:ahLst/>
              <a:cxnLst/>
              <a:rect l="l" t="t" r="r" b="b"/>
              <a:pathLst>
                <a:path w="266280" h="153882" extrusionOk="0">
                  <a:moveTo>
                    <a:pt x="116765" y="150284"/>
                  </a:moveTo>
                  <a:lnTo>
                    <a:pt x="6131" y="86466"/>
                  </a:lnTo>
                  <a:cubicBezTo>
                    <a:pt x="-2899" y="81228"/>
                    <a:pt x="-1853" y="72179"/>
                    <a:pt x="8602" y="66083"/>
                  </a:cubicBezTo>
                  <a:lnTo>
                    <a:pt x="114199" y="5028"/>
                  </a:lnTo>
                  <a:cubicBezTo>
                    <a:pt x="125034" y="-1087"/>
                    <a:pt x="138141" y="-1659"/>
                    <a:pt x="149461" y="3504"/>
                  </a:cubicBezTo>
                  <a:lnTo>
                    <a:pt x="260191" y="67607"/>
                  </a:lnTo>
                  <a:cubicBezTo>
                    <a:pt x="269220" y="72750"/>
                    <a:pt x="268080" y="81894"/>
                    <a:pt x="257625" y="87990"/>
                  </a:cubicBezTo>
                  <a:lnTo>
                    <a:pt x="152028" y="149046"/>
                  </a:lnTo>
                  <a:cubicBezTo>
                    <a:pt x="141135" y="155027"/>
                    <a:pt x="128057" y="155484"/>
                    <a:pt x="116765" y="15028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37"/>
            <p:cNvSpPr/>
            <p:nvPr/>
          </p:nvSpPr>
          <p:spPr>
            <a:xfrm>
              <a:off x="3398660" y="3533591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37"/>
            <p:cNvSpPr/>
            <p:nvPr/>
          </p:nvSpPr>
          <p:spPr>
            <a:xfrm>
              <a:off x="3554723" y="3624118"/>
              <a:ext cx="266722" cy="153784"/>
            </a:xfrm>
            <a:custGeom>
              <a:avLst/>
              <a:gdLst/>
              <a:ahLst/>
              <a:cxnLst/>
              <a:rect l="l" t="t" r="r" b="b"/>
              <a:pathLst>
                <a:path w="266722" h="153784" extrusionOk="0">
                  <a:moveTo>
                    <a:pt x="117203" y="150156"/>
                  </a:moveTo>
                  <a:lnTo>
                    <a:pt x="6284" y="86434"/>
                  </a:lnTo>
                  <a:cubicBezTo>
                    <a:pt x="-3221" y="81195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1"/>
                    <a:pt x="138380" y="-1644"/>
                    <a:pt x="149709" y="3471"/>
                  </a:cubicBezTo>
                  <a:lnTo>
                    <a:pt x="260439" y="67575"/>
                  </a:lnTo>
                  <a:cubicBezTo>
                    <a:pt x="269944" y="72813"/>
                    <a:pt x="268328" y="81862"/>
                    <a:pt x="257873" y="87958"/>
                  </a:cubicBezTo>
                  <a:lnTo>
                    <a:pt x="152276" y="149013"/>
                  </a:lnTo>
                  <a:cubicBezTo>
                    <a:pt x="141431" y="154947"/>
                    <a:pt x="128409" y="155367"/>
                    <a:pt x="117203" y="15015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2" name="Google Shape;2392;p37"/>
            <p:cNvSpPr/>
            <p:nvPr/>
          </p:nvSpPr>
          <p:spPr>
            <a:xfrm>
              <a:off x="3711455" y="3714661"/>
              <a:ext cx="266433" cy="153993"/>
            </a:xfrm>
            <a:custGeom>
              <a:avLst/>
              <a:gdLst/>
              <a:ahLst/>
              <a:cxnLst/>
              <a:rect l="l" t="t" r="r" b="b"/>
              <a:pathLst>
                <a:path w="266433" h="153993" extrusionOk="0">
                  <a:moveTo>
                    <a:pt x="116918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282" y="-1099"/>
                    <a:pt x="138332" y="-1632"/>
                    <a:pt x="149614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17" y="155092"/>
                    <a:pt x="128238" y="155625"/>
                    <a:pt x="11691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3" name="Google Shape;2393;p37"/>
            <p:cNvSpPr/>
            <p:nvPr/>
          </p:nvSpPr>
          <p:spPr>
            <a:xfrm>
              <a:off x="3868572" y="3805244"/>
              <a:ext cx="266280" cy="154106"/>
            </a:xfrm>
            <a:custGeom>
              <a:avLst/>
              <a:gdLst/>
              <a:ahLst/>
              <a:cxnLst/>
              <a:rect l="l" t="t" r="r" b="b"/>
              <a:pathLst>
                <a:path w="266280" h="154106" extrusionOk="0">
                  <a:moveTo>
                    <a:pt x="11634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134" y="81902"/>
                    <a:pt x="257679" y="87903"/>
                  </a:cubicBezTo>
                  <a:lnTo>
                    <a:pt x="152082" y="148958"/>
                  </a:lnTo>
                  <a:cubicBezTo>
                    <a:pt x="141123" y="155235"/>
                    <a:pt x="127797" y="155807"/>
                    <a:pt x="11634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4" name="Google Shape;2394;p37"/>
            <p:cNvSpPr/>
            <p:nvPr/>
          </p:nvSpPr>
          <p:spPr>
            <a:xfrm>
              <a:off x="4024630" y="3895731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3" y="87903"/>
                  </a:cubicBezTo>
                  <a:lnTo>
                    <a:pt x="151996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5" name="Google Shape;2395;p37"/>
            <p:cNvSpPr/>
            <p:nvPr/>
          </p:nvSpPr>
          <p:spPr>
            <a:xfrm>
              <a:off x="4181086" y="398631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6" name="Google Shape;2396;p37"/>
            <p:cNvSpPr/>
            <p:nvPr/>
          </p:nvSpPr>
          <p:spPr>
            <a:xfrm>
              <a:off x="4337714" y="4076809"/>
              <a:ext cx="266248" cy="154040"/>
            </a:xfrm>
            <a:custGeom>
              <a:avLst/>
              <a:gdLst/>
              <a:ahLst/>
              <a:cxnLst/>
              <a:rect l="l" t="t" r="r" b="b"/>
              <a:pathLst>
                <a:path w="266248" h="154040" extrusionOk="0">
                  <a:moveTo>
                    <a:pt x="116733" y="15057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188" y="72750"/>
                    <a:pt x="268048" y="81894"/>
                    <a:pt x="257593" y="87990"/>
                  </a:cubicBezTo>
                  <a:lnTo>
                    <a:pt x="151995" y="149046"/>
                  </a:lnTo>
                  <a:cubicBezTo>
                    <a:pt x="141141" y="155122"/>
                    <a:pt x="128063" y="155684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37"/>
            <p:cNvSpPr/>
            <p:nvPr/>
          </p:nvSpPr>
          <p:spPr>
            <a:xfrm>
              <a:off x="4494075" y="416738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6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37"/>
            <p:cNvSpPr/>
            <p:nvPr/>
          </p:nvSpPr>
          <p:spPr>
            <a:xfrm>
              <a:off x="4650609" y="4257915"/>
              <a:ext cx="266153" cy="154012"/>
            </a:xfrm>
            <a:custGeom>
              <a:avLst/>
              <a:gdLst/>
              <a:ahLst/>
              <a:cxnLst/>
              <a:rect l="l" t="t" r="r" b="b"/>
              <a:pathLst>
                <a:path w="266153" h="154012" extrusionOk="0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287"/>
                    <a:pt x="-1790" y="72144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064" y="67571"/>
                  </a:lnTo>
                  <a:cubicBezTo>
                    <a:pt x="269093" y="72810"/>
                    <a:pt x="267953" y="81859"/>
                    <a:pt x="257498" y="87955"/>
                  </a:cubicBezTo>
                  <a:lnTo>
                    <a:pt x="151900" y="149010"/>
                  </a:lnTo>
                  <a:cubicBezTo>
                    <a:pt x="141084" y="155097"/>
                    <a:pt x="128034" y="155659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37"/>
            <p:cNvSpPr/>
            <p:nvPr/>
          </p:nvSpPr>
          <p:spPr>
            <a:xfrm>
              <a:off x="4807065" y="434845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37"/>
            <p:cNvSpPr/>
            <p:nvPr/>
          </p:nvSpPr>
          <p:spPr>
            <a:xfrm>
              <a:off x="4963756" y="4439037"/>
              <a:ext cx="459701" cy="266038"/>
            </a:xfrm>
            <a:custGeom>
              <a:avLst/>
              <a:gdLst/>
              <a:ahLst/>
              <a:cxnLst/>
              <a:rect l="l" t="t" r="r" b="b"/>
              <a:pathLst>
                <a:path w="459701" h="266038" extrusionOk="0">
                  <a:moveTo>
                    <a:pt x="310281" y="262591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453611" y="179629"/>
                  </a:lnTo>
                  <a:cubicBezTo>
                    <a:pt x="462641" y="184772"/>
                    <a:pt x="461500" y="193916"/>
                    <a:pt x="451045" y="200012"/>
                  </a:cubicBezTo>
                  <a:lnTo>
                    <a:pt x="345448" y="261067"/>
                  </a:lnTo>
                  <a:cubicBezTo>
                    <a:pt x="334622" y="267106"/>
                    <a:pt x="321582" y="267678"/>
                    <a:pt x="310281" y="26259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37"/>
            <p:cNvSpPr/>
            <p:nvPr/>
          </p:nvSpPr>
          <p:spPr>
            <a:xfrm>
              <a:off x="3045263" y="3329192"/>
              <a:ext cx="306655" cy="177371"/>
            </a:xfrm>
            <a:custGeom>
              <a:avLst/>
              <a:gdLst/>
              <a:ahLst/>
              <a:cxnLst/>
              <a:rect l="l" t="t" r="r" b="b"/>
              <a:pathLst>
                <a:path w="306655" h="177371" extrusionOk="0">
                  <a:moveTo>
                    <a:pt x="157227" y="173811"/>
                  </a:moveTo>
                  <a:lnTo>
                    <a:pt x="6292" y="86466"/>
                  </a:lnTo>
                  <a:cubicBezTo>
                    <a:pt x="-3212" y="81228"/>
                    <a:pt x="-1597" y="72084"/>
                    <a:pt x="8763" y="66083"/>
                  </a:cubicBezTo>
                  <a:lnTo>
                    <a:pt x="114456" y="5028"/>
                  </a:lnTo>
                  <a:cubicBezTo>
                    <a:pt x="125262" y="-1088"/>
                    <a:pt x="138331" y="-1659"/>
                    <a:pt x="149623" y="3504"/>
                  </a:cubicBezTo>
                  <a:lnTo>
                    <a:pt x="300557" y="90848"/>
                  </a:lnTo>
                  <a:cubicBezTo>
                    <a:pt x="309587" y="96087"/>
                    <a:pt x="308446" y="105231"/>
                    <a:pt x="298086" y="111232"/>
                  </a:cubicBezTo>
                  <a:lnTo>
                    <a:pt x="192584" y="172382"/>
                  </a:lnTo>
                  <a:cubicBezTo>
                    <a:pt x="181701" y="178487"/>
                    <a:pt x="168566" y="179021"/>
                    <a:pt x="157227" y="17381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37"/>
            <p:cNvSpPr/>
            <p:nvPr/>
          </p:nvSpPr>
          <p:spPr>
            <a:xfrm>
              <a:off x="3658039" y="3005282"/>
              <a:ext cx="2325529" cy="1345328"/>
            </a:xfrm>
            <a:custGeom>
              <a:avLst/>
              <a:gdLst/>
              <a:ahLst/>
              <a:cxnLst/>
              <a:rect l="l" t="t" r="r" b="b"/>
              <a:pathLst>
                <a:path w="2325529" h="1345328" extrusionOk="0">
                  <a:moveTo>
                    <a:pt x="2228861" y="1341731"/>
                  </a:moveTo>
                  <a:lnTo>
                    <a:pt x="6284" y="55856"/>
                  </a:lnTo>
                  <a:cubicBezTo>
                    <a:pt x="-3221" y="50712"/>
                    <a:pt x="-1605" y="41568"/>
                    <a:pt x="8850" y="35472"/>
                  </a:cubicBezTo>
                  <a:lnTo>
                    <a:pt x="61696" y="4992"/>
                  </a:lnTo>
                  <a:cubicBezTo>
                    <a:pt x="72512" y="-1075"/>
                    <a:pt x="85562" y="-1647"/>
                    <a:pt x="96863" y="3468"/>
                  </a:cubicBezTo>
                  <a:lnTo>
                    <a:pt x="2319440" y="1289343"/>
                  </a:lnTo>
                  <a:cubicBezTo>
                    <a:pt x="2328470" y="1294582"/>
                    <a:pt x="2327329" y="1303631"/>
                    <a:pt x="2316874" y="1309727"/>
                  </a:cubicBezTo>
                  <a:lnTo>
                    <a:pt x="2264123" y="1340492"/>
                  </a:lnTo>
                  <a:cubicBezTo>
                    <a:pt x="2253231" y="1346474"/>
                    <a:pt x="2240152" y="1346931"/>
                    <a:pt x="2228861" y="134173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37"/>
            <p:cNvSpPr/>
            <p:nvPr/>
          </p:nvSpPr>
          <p:spPr>
            <a:xfrm>
              <a:off x="2758377" y="3858961"/>
              <a:ext cx="1752611" cy="1013632"/>
            </a:xfrm>
            <a:custGeom>
              <a:avLst/>
              <a:gdLst/>
              <a:ahLst/>
              <a:cxnLst/>
              <a:rect l="l" t="t" r="r" b="b"/>
              <a:pathLst>
                <a:path w="1752611" h="1013632" extrusionOk="0">
                  <a:moveTo>
                    <a:pt x="1751672" y="634261"/>
                  </a:moveTo>
                  <a:cubicBezTo>
                    <a:pt x="1748498" y="641186"/>
                    <a:pt x="1743071" y="646834"/>
                    <a:pt x="1736275" y="650263"/>
                  </a:cubicBezTo>
                  <a:lnTo>
                    <a:pt x="1124743" y="1004117"/>
                  </a:lnTo>
                  <a:cubicBezTo>
                    <a:pt x="1103871" y="1015747"/>
                    <a:pt x="1078721" y="1016775"/>
                    <a:pt x="1056974" y="1006879"/>
                  </a:cubicBezTo>
                  <a:lnTo>
                    <a:pt x="11458" y="402136"/>
                  </a:lnTo>
                  <a:cubicBezTo>
                    <a:pt x="6990" y="399812"/>
                    <a:pt x="3390" y="396107"/>
                    <a:pt x="1193" y="391564"/>
                  </a:cubicBezTo>
                  <a:cubicBezTo>
                    <a:pt x="-2609" y="382039"/>
                    <a:pt x="2714" y="371466"/>
                    <a:pt x="16591" y="363465"/>
                  </a:cubicBezTo>
                  <a:lnTo>
                    <a:pt x="628218" y="9516"/>
                  </a:lnTo>
                  <a:cubicBezTo>
                    <a:pt x="649090" y="-2114"/>
                    <a:pt x="674240" y="-3143"/>
                    <a:pt x="695986" y="6754"/>
                  </a:cubicBezTo>
                  <a:lnTo>
                    <a:pt x="1741502" y="611496"/>
                  </a:lnTo>
                  <a:cubicBezTo>
                    <a:pt x="1750266" y="615306"/>
                    <a:pt x="1754676" y="625174"/>
                    <a:pt x="1751672" y="63426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37"/>
            <p:cNvSpPr/>
            <p:nvPr/>
          </p:nvSpPr>
          <p:spPr>
            <a:xfrm>
              <a:off x="2759571" y="3871207"/>
              <a:ext cx="1750478" cy="1001386"/>
            </a:xfrm>
            <a:custGeom>
              <a:avLst/>
              <a:gdLst/>
              <a:ahLst/>
              <a:cxnLst/>
              <a:rect l="l" t="t" r="r" b="b"/>
              <a:pathLst>
                <a:path w="1750478" h="1001386" extrusionOk="0">
                  <a:moveTo>
                    <a:pt x="1750479" y="622015"/>
                  </a:moveTo>
                  <a:cubicBezTo>
                    <a:pt x="1747304" y="628939"/>
                    <a:pt x="1741877" y="634588"/>
                    <a:pt x="1735081" y="638017"/>
                  </a:cubicBezTo>
                  <a:lnTo>
                    <a:pt x="1123550" y="991870"/>
                  </a:lnTo>
                  <a:cubicBezTo>
                    <a:pt x="1102677" y="1003501"/>
                    <a:pt x="1077528" y="1004529"/>
                    <a:pt x="1055781" y="994633"/>
                  </a:cubicBezTo>
                  <a:lnTo>
                    <a:pt x="10265" y="389890"/>
                  </a:lnTo>
                  <a:cubicBezTo>
                    <a:pt x="5797" y="387566"/>
                    <a:pt x="2197" y="383861"/>
                    <a:pt x="0" y="379318"/>
                  </a:cubicBezTo>
                  <a:cubicBezTo>
                    <a:pt x="3240" y="372460"/>
                    <a:pt x="8654" y="366869"/>
                    <a:pt x="15398" y="363411"/>
                  </a:cubicBezTo>
                  <a:lnTo>
                    <a:pt x="627024" y="9557"/>
                  </a:lnTo>
                  <a:cubicBezTo>
                    <a:pt x="647887" y="-2092"/>
                    <a:pt x="673027" y="-3149"/>
                    <a:pt x="694793" y="6700"/>
                  </a:cubicBezTo>
                  <a:lnTo>
                    <a:pt x="1740309" y="611537"/>
                  </a:lnTo>
                  <a:cubicBezTo>
                    <a:pt x="1744748" y="613823"/>
                    <a:pt x="1748321" y="617509"/>
                    <a:pt x="1750479" y="622015"/>
                  </a:cubicBezTo>
                  <a:close/>
                </a:path>
              </a:pathLst>
            </a:custGeom>
            <a:solidFill>
              <a:srgbClr val="C3C6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37"/>
            <p:cNvSpPr/>
            <p:nvPr/>
          </p:nvSpPr>
          <p:spPr>
            <a:xfrm>
              <a:off x="3817633" y="2891711"/>
              <a:ext cx="2255273" cy="1359741"/>
            </a:xfrm>
            <a:custGeom>
              <a:avLst/>
              <a:gdLst/>
              <a:ahLst/>
              <a:cxnLst/>
              <a:rect l="l" t="t" r="r" b="b"/>
              <a:pathLst>
                <a:path w="2255273" h="1359741" extrusionOk="0">
                  <a:moveTo>
                    <a:pt x="2238450" y="1357766"/>
                  </a:moveTo>
                  <a:lnTo>
                    <a:pt x="15873" y="71891"/>
                  </a:lnTo>
                  <a:cubicBezTo>
                    <a:pt x="5950" y="64538"/>
                    <a:pt x="67" y="52927"/>
                    <a:pt x="0" y="40554"/>
                  </a:cubicBezTo>
                  <a:lnTo>
                    <a:pt x="0" y="14360"/>
                  </a:lnTo>
                  <a:cubicBezTo>
                    <a:pt x="0" y="2263"/>
                    <a:pt x="7319" y="-3261"/>
                    <a:pt x="16348" y="1978"/>
                  </a:cubicBezTo>
                  <a:lnTo>
                    <a:pt x="2238925" y="1287852"/>
                  </a:lnTo>
                  <a:cubicBezTo>
                    <a:pt x="2249028" y="1295063"/>
                    <a:pt x="2255092" y="1306664"/>
                    <a:pt x="2255273" y="1319094"/>
                  </a:cubicBezTo>
                  <a:lnTo>
                    <a:pt x="2255273" y="1345288"/>
                  </a:lnTo>
                  <a:cubicBezTo>
                    <a:pt x="2254798" y="1357480"/>
                    <a:pt x="2247479" y="1363005"/>
                    <a:pt x="2238450" y="135776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37"/>
            <p:cNvSpPr/>
            <p:nvPr/>
          </p:nvSpPr>
          <p:spPr>
            <a:xfrm>
              <a:off x="3899944" y="2334804"/>
              <a:ext cx="319167" cy="507819"/>
            </a:xfrm>
            <a:custGeom>
              <a:avLst/>
              <a:gdLst/>
              <a:ahLst/>
              <a:cxnLst/>
              <a:rect l="l" t="t" r="r" b="b"/>
              <a:pathLst>
                <a:path w="319167" h="507819" extrusionOk="0">
                  <a:moveTo>
                    <a:pt x="269363" y="501829"/>
                  </a:moveTo>
                  <a:lnTo>
                    <a:pt x="49804" y="375052"/>
                  </a:lnTo>
                  <a:cubicBezTo>
                    <a:pt x="22336" y="359145"/>
                    <a:pt x="0" y="316378"/>
                    <a:pt x="0" y="279802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4" y="5767"/>
                  </a:cubicBezTo>
                  <a:lnTo>
                    <a:pt x="269363" y="132926"/>
                  </a:lnTo>
                  <a:cubicBezTo>
                    <a:pt x="296926" y="148833"/>
                    <a:pt x="319168" y="191600"/>
                    <a:pt x="319168" y="228176"/>
                  </a:cubicBezTo>
                  <a:lnTo>
                    <a:pt x="319168" y="464110"/>
                  </a:lnTo>
                  <a:cubicBezTo>
                    <a:pt x="318787" y="500877"/>
                    <a:pt x="296546" y="517736"/>
                    <a:pt x="269363" y="5018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37"/>
            <p:cNvSpPr/>
            <p:nvPr/>
          </p:nvSpPr>
          <p:spPr>
            <a:xfrm>
              <a:off x="3899468" y="1737396"/>
              <a:ext cx="318787" cy="562544"/>
            </a:xfrm>
            <a:custGeom>
              <a:avLst/>
              <a:gdLst/>
              <a:ahLst/>
              <a:cxnLst/>
              <a:rect l="l" t="t" r="r" b="b"/>
              <a:pathLst>
                <a:path w="318787" h="562544" extrusionOk="0">
                  <a:moveTo>
                    <a:pt x="268983" y="558884"/>
                  </a:moveTo>
                  <a:lnTo>
                    <a:pt x="49805" y="432106"/>
                  </a:lnTo>
                  <a:cubicBezTo>
                    <a:pt x="22336" y="416200"/>
                    <a:pt x="0" y="351144"/>
                    <a:pt x="0" y="319330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5" y="5767"/>
                  </a:cubicBezTo>
                  <a:lnTo>
                    <a:pt x="268983" y="132545"/>
                  </a:lnTo>
                  <a:cubicBezTo>
                    <a:pt x="296546" y="148452"/>
                    <a:pt x="318787" y="191219"/>
                    <a:pt x="318787" y="227795"/>
                  </a:cubicBezTo>
                  <a:lnTo>
                    <a:pt x="318787" y="503258"/>
                  </a:lnTo>
                  <a:cubicBezTo>
                    <a:pt x="318787" y="535643"/>
                    <a:pt x="296546" y="574791"/>
                    <a:pt x="268983" y="558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37"/>
            <p:cNvSpPr/>
            <p:nvPr/>
          </p:nvSpPr>
          <p:spPr>
            <a:xfrm>
              <a:off x="3979213" y="1913870"/>
              <a:ext cx="161864" cy="209418"/>
            </a:xfrm>
            <a:custGeom>
              <a:avLst/>
              <a:gdLst/>
              <a:ahLst/>
              <a:cxnLst/>
              <a:rect l="l" t="t" r="r" b="b"/>
              <a:pathLst>
                <a:path w="161864" h="209418" extrusionOk="0">
                  <a:moveTo>
                    <a:pt x="80885" y="198388"/>
                  </a:moveTo>
                  <a:cubicBezTo>
                    <a:pt x="36308" y="172575"/>
                    <a:pt x="0" y="109519"/>
                    <a:pt x="0" y="57894"/>
                  </a:cubicBezTo>
                  <a:cubicBezTo>
                    <a:pt x="0" y="6268"/>
                    <a:pt x="36308" y="-14782"/>
                    <a:pt x="80885" y="11031"/>
                  </a:cubicBezTo>
                  <a:cubicBezTo>
                    <a:pt x="125462" y="36844"/>
                    <a:pt x="161865" y="99899"/>
                    <a:pt x="161865" y="151525"/>
                  </a:cubicBezTo>
                  <a:cubicBezTo>
                    <a:pt x="161865" y="203150"/>
                    <a:pt x="125557" y="224200"/>
                    <a:pt x="80885" y="198388"/>
                  </a:cubicBezTo>
                  <a:close/>
                  <a:moveTo>
                    <a:pt x="80885" y="35034"/>
                  </a:moveTo>
                  <a:cubicBezTo>
                    <a:pt x="47714" y="15984"/>
                    <a:pt x="20720" y="31510"/>
                    <a:pt x="20720" y="69895"/>
                  </a:cubicBezTo>
                  <a:cubicBezTo>
                    <a:pt x="22916" y="112443"/>
                    <a:pt x="45280" y="151382"/>
                    <a:pt x="80885" y="174670"/>
                  </a:cubicBezTo>
                  <a:cubicBezTo>
                    <a:pt x="114151" y="193720"/>
                    <a:pt x="141145" y="178290"/>
                    <a:pt x="141145" y="139904"/>
                  </a:cubicBezTo>
                  <a:cubicBezTo>
                    <a:pt x="138949" y="97299"/>
                    <a:pt x="116556" y="58322"/>
                    <a:pt x="80885" y="350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37"/>
            <p:cNvSpPr/>
            <p:nvPr/>
          </p:nvSpPr>
          <p:spPr>
            <a:xfrm>
              <a:off x="4045651" y="1966906"/>
              <a:ext cx="50374" cy="107156"/>
            </a:xfrm>
            <a:custGeom>
              <a:avLst/>
              <a:gdLst/>
              <a:ahLst/>
              <a:cxnLst/>
              <a:rect l="l" t="t" r="r" b="b"/>
              <a:pathLst>
                <a:path w="50374" h="107156" extrusionOk="0">
                  <a:moveTo>
                    <a:pt x="36688" y="107156"/>
                  </a:moveTo>
                  <a:lnTo>
                    <a:pt x="0" y="48673"/>
                  </a:lnTo>
                  <a:lnTo>
                    <a:pt x="0" y="0"/>
                  </a:lnTo>
                  <a:lnTo>
                    <a:pt x="20720" y="12001"/>
                  </a:lnTo>
                  <a:lnTo>
                    <a:pt x="20720" y="49816"/>
                  </a:lnTo>
                  <a:lnTo>
                    <a:pt x="50375" y="96964"/>
                  </a:lnTo>
                  <a:lnTo>
                    <a:pt x="36688" y="107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37"/>
            <p:cNvSpPr/>
            <p:nvPr/>
          </p:nvSpPr>
          <p:spPr>
            <a:xfrm>
              <a:off x="3899183" y="1178204"/>
              <a:ext cx="318787" cy="538687"/>
            </a:xfrm>
            <a:custGeom>
              <a:avLst/>
              <a:gdLst/>
              <a:ahLst/>
              <a:cxnLst/>
              <a:rect l="l" t="t" r="r" b="b"/>
              <a:pathLst>
                <a:path w="318787" h="538687" extrusionOk="0">
                  <a:moveTo>
                    <a:pt x="268983" y="535432"/>
                  </a:moveTo>
                  <a:lnTo>
                    <a:pt x="49805" y="408655"/>
                  </a:lnTo>
                  <a:cubicBezTo>
                    <a:pt x="22336" y="392653"/>
                    <a:pt x="0" y="321025"/>
                    <a:pt x="0" y="289116"/>
                  </a:cubicBezTo>
                  <a:lnTo>
                    <a:pt x="0" y="35560"/>
                  </a:lnTo>
                  <a:cubicBezTo>
                    <a:pt x="0" y="3747"/>
                    <a:pt x="22336" y="-9207"/>
                    <a:pt x="49805" y="6985"/>
                  </a:cubicBezTo>
                  <a:lnTo>
                    <a:pt x="268983" y="133858"/>
                  </a:lnTo>
                  <a:cubicBezTo>
                    <a:pt x="298400" y="153033"/>
                    <a:pt x="316905" y="185135"/>
                    <a:pt x="318787" y="220250"/>
                  </a:cubicBezTo>
                  <a:lnTo>
                    <a:pt x="318787" y="473901"/>
                  </a:lnTo>
                  <a:cubicBezTo>
                    <a:pt x="318787" y="505429"/>
                    <a:pt x="296546" y="551339"/>
                    <a:pt x="268983" y="53543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37"/>
            <p:cNvSpPr/>
            <p:nvPr/>
          </p:nvSpPr>
          <p:spPr>
            <a:xfrm>
              <a:off x="3979213" y="1338206"/>
              <a:ext cx="159393" cy="203465"/>
            </a:xfrm>
            <a:custGeom>
              <a:avLst/>
              <a:gdLst/>
              <a:ahLst/>
              <a:cxnLst/>
              <a:rect l="l" t="t" r="r" b="b"/>
              <a:pathLst>
                <a:path w="159393" h="203465" extrusionOk="0">
                  <a:moveTo>
                    <a:pt x="79364" y="71487"/>
                  </a:moveTo>
                  <a:cubicBezTo>
                    <a:pt x="66153" y="63867"/>
                    <a:pt x="55507" y="70059"/>
                    <a:pt x="55507" y="85394"/>
                  </a:cubicBezTo>
                  <a:cubicBezTo>
                    <a:pt x="56401" y="102231"/>
                    <a:pt x="65259" y="117629"/>
                    <a:pt x="79364" y="126828"/>
                  </a:cubicBezTo>
                  <a:cubicBezTo>
                    <a:pt x="92576" y="134448"/>
                    <a:pt x="103316" y="128256"/>
                    <a:pt x="103316" y="113016"/>
                  </a:cubicBezTo>
                  <a:cubicBezTo>
                    <a:pt x="102356" y="96150"/>
                    <a:pt x="93469" y="80738"/>
                    <a:pt x="79364" y="71487"/>
                  </a:cubicBezTo>
                  <a:close/>
                  <a:moveTo>
                    <a:pt x="143141" y="81012"/>
                  </a:moveTo>
                  <a:lnTo>
                    <a:pt x="124131" y="69963"/>
                  </a:lnTo>
                  <a:cubicBezTo>
                    <a:pt x="121052" y="67857"/>
                    <a:pt x="118828" y="64715"/>
                    <a:pt x="117858" y="61105"/>
                  </a:cubicBezTo>
                  <a:lnTo>
                    <a:pt x="112916" y="41007"/>
                  </a:lnTo>
                  <a:cubicBezTo>
                    <a:pt x="111880" y="37405"/>
                    <a:pt x="109627" y="34274"/>
                    <a:pt x="106548" y="32149"/>
                  </a:cubicBezTo>
                  <a:lnTo>
                    <a:pt x="52371" y="812"/>
                  </a:lnTo>
                  <a:cubicBezTo>
                    <a:pt x="49709" y="-712"/>
                    <a:pt x="46953" y="-45"/>
                    <a:pt x="46098" y="2431"/>
                  </a:cubicBezTo>
                  <a:lnTo>
                    <a:pt x="41155" y="16719"/>
                  </a:lnTo>
                  <a:cubicBezTo>
                    <a:pt x="40271" y="18799"/>
                    <a:pt x="37867" y="19765"/>
                    <a:pt x="35795" y="18876"/>
                  </a:cubicBezTo>
                  <a:cubicBezTo>
                    <a:pt x="35462" y="18737"/>
                    <a:pt x="35158" y="18556"/>
                    <a:pt x="34882" y="18338"/>
                  </a:cubicBezTo>
                  <a:lnTo>
                    <a:pt x="15873" y="7289"/>
                  </a:lnTo>
                  <a:cubicBezTo>
                    <a:pt x="7129" y="2145"/>
                    <a:pt x="0" y="6336"/>
                    <a:pt x="0" y="16814"/>
                  </a:cubicBezTo>
                  <a:lnTo>
                    <a:pt x="0" y="99872"/>
                  </a:lnTo>
                  <a:cubicBezTo>
                    <a:pt x="608" y="111084"/>
                    <a:pt x="6501" y="121337"/>
                    <a:pt x="15873" y="127494"/>
                  </a:cubicBezTo>
                  <a:lnTo>
                    <a:pt x="143426" y="201313"/>
                  </a:lnTo>
                  <a:cubicBezTo>
                    <a:pt x="152170" y="206361"/>
                    <a:pt x="159394" y="202266"/>
                    <a:pt x="159394" y="191788"/>
                  </a:cubicBezTo>
                  <a:lnTo>
                    <a:pt x="159394" y="108444"/>
                  </a:lnTo>
                  <a:cubicBezTo>
                    <a:pt x="158700" y="97136"/>
                    <a:pt x="152655" y="86841"/>
                    <a:pt x="143141" y="80727"/>
                  </a:cubicBezTo>
                  <a:close/>
                  <a:moveTo>
                    <a:pt x="79364" y="145592"/>
                  </a:moveTo>
                  <a:cubicBezTo>
                    <a:pt x="55878" y="130194"/>
                    <a:pt x="41089" y="104524"/>
                    <a:pt x="39540" y="76440"/>
                  </a:cubicBezTo>
                  <a:cubicBezTo>
                    <a:pt x="39540" y="50913"/>
                    <a:pt x="57408" y="40626"/>
                    <a:pt x="79364" y="53390"/>
                  </a:cubicBezTo>
                  <a:cubicBezTo>
                    <a:pt x="102907" y="68733"/>
                    <a:pt x="117716" y="94435"/>
                    <a:pt x="119189" y="122541"/>
                  </a:cubicBezTo>
                  <a:cubicBezTo>
                    <a:pt x="119189" y="147687"/>
                    <a:pt x="101415" y="158070"/>
                    <a:pt x="79364" y="145306"/>
                  </a:cubicBezTo>
                  <a:close/>
                  <a:moveTo>
                    <a:pt x="137533" y="109111"/>
                  </a:moveTo>
                  <a:cubicBezTo>
                    <a:pt x="134292" y="106996"/>
                    <a:pt x="132239" y="103459"/>
                    <a:pt x="132020" y="99586"/>
                  </a:cubicBezTo>
                  <a:cubicBezTo>
                    <a:pt x="132020" y="95967"/>
                    <a:pt x="134491" y="94538"/>
                    <a:pt x="137533" y="96348"/>
                  </a:cubicBezTo>
                  <a:cubicBezTo>
                    <a:pt x="140812" y="98441"/>
                    <a:pt x="142903" y="101982"/>
                    <a:pt x="143141" y="105873"/>
                  </a:cubicBezTo>
                  <a:cubicBezTo>
                    <a:pt x="143141" y="109206"/>
                    <a:pt x="140669" y="110635"/>
                    <a:pt x="137533" y="1088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37"/>
            <p:cNvSpPr/>
            <p:nvPr/>
          </p:nvSpPr>
          <p:spPr>
            <a:xfrm>
              <a:off x="3993280" y="2480040"/>
              <a:ext cx="134491" cy="224767"/>
            </a:xfrm>
            <a:custGeom>
              <a:avLst/>
              <a:gdLst/>
              <a:ahLst/>
              <a:cxnLst/>
              <a:rect l="l" t="t" r="r" b="b"/>
              <a:pathLst>
                <a:path w="134491" h="224767" extrusionOk="0">
                  <a:moveTo>
                    <a:pt x="134491" y="125994"/>
                  </a:moveTo>
                  <a:cubicBezTo>
                    <a:pt x="134491" y="168951"/>
                    <a:pt x="67293" y="224768"/>
                    <a:pt x="67293" y="224768"/>
                  </a:cubicBezTo>
                  <a:cubicBezTo>
                    <a:pt x="67293" y="224768"/>
                    <a:pt x="0" y="91418"/>
                    <a:pt x="0" y="48174"/>
                  </a:cubicBezTo>
                  <a:cubicBezTo>
                    <a:pt x="0" y="4931"/>
                    <a:pt x="30130" y="-12214"/>
                    <a:pt x="67293" y="9217"/>
                  </a:cubicBezTo>
                  <a:cubicBezTo>
                    <a:pt x="106975" y="35192"/>
                    <a:pt x="131935" y="78559"/>
                    <a:pt x="134491" y="1259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37"/>
            <p:cNvSpPr/>
            <p:nvPr/>
          </p:nvSpPr>
          <p:spPr>
            <a:xfrm rot="-1801764">
              <a:off x="4024636" y="2501896"/>
              <a:ext cx="71791" cy="124475"/>
            </a:xfrm>
            <a:custGeom>
              <a:avLst/>
              <a:gdLst/>
              <a:ahLst/>
              <a:cxnLst/>
              <a:rect l="l" t="t" r="r" b="b"/>
              <a:pathLst>
                <a:path w="71855" h="124586" extrusionOk="0">
                  <a:moveTo>
                    <a:pt x="71855" y="62293"/>
                  </a:moveTo>
                  <a:cubicBezTo>
                    <a:pt x="71855" y="96697"/>
                    <a:pt x="55770" y="124587"/>
                    <a:pt x="35928" y="124587"/>
                  </a:cubicBezTo>
                  <a:cubicBezTo>
                    <a:pt x="16085" y="124587"/>
                    <a:pt x="0" y="96697"/>
                    <a:pt x="0" y="62293"/>
                  </a:cubicBezTo>
                  <a:cubicBezTo>
                    <a:pt x="0" y="27890"/>
                    <a:pt x="16085" y="0"/>
                    <a:pt x="35928" y="0"/>
                  </a:cubicBezTo>
                  <a:cubicBezTo>
                    <a:pt x="55770" y="0"/>
                    <a:pt x="71855" y="27890"/>
                    <a:pt x="71855" y="62293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37"/>
            <p:cNvSpPr/>
            <p:nvPr/>
          </p:nvSpPr>
          <p:spPr>
            <a:xfrm>
              <a:off x="4492846" y="2048739"/>
              <a:ext cx="559351" cy="469824"/>
            </a:xfrm>
            <a:custGeom>
              <a:avLst/>
              <a:gdLst/>
              <a:ahLst/>
              <a:cxnLst/>
              <a:rect l="l" t="t" r="r" b="b"/>
              <a:pathLst>
                <a:path w="559351" h="469824" extrusionOk="0">
                  <a:moveTo>
                    <a:pt x="514299" y="464425"/>
                  </a:moveTo>
                  <a:lnTo>
                    <a:pt x="45147" y="192963"/>
                  </a:lnTo>
                  <a:cubicBezTo>
                    <a:pt x="20245" y="178580"/>
                    <a:pt x="0" y="139908"/>
                    <a:pt x="0" y="106571"/>
                  </a:cubicBezTo>
                  <a:lnTo>
                    <a:pt x="0" y="39610"/>
                  </a:lnTo>
                  <a:cubicBezTo>
                    <a:pt x="0" y="6273"/>
                    <a:pt x="20245" y="-8968"/>
                    <a:pt x="45147" y="5415"/>
                  </a:cubicBezTo>
                  <a:lnTo>
                    <a:pt x="514299" y="276878"/>
                  </a:lnTo>
                  <a:cubicBezTo>
                    <a:pt x="539201" y="291261"/>
                    <a:pt x="559351" y="329932"/>
                    <a:pt x="559351" y="363270"/>
                  </a:cubicBezTo>
                  <a:lnTo>
                    <a:pt x="559351" y="430135"/>
                  </a:lnTo>
                  <a:cubicBezTo>
                    <a:pt x="559351" y="463473"/>
                    <a:pt x="539201" y="478808"/>
                    <a:pt x="514299" y="464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37"/>
            <p:cNvSpPr/>
            <p:nvPr/>
          </p:nvSpPr>
          <p:spPr>
            <a:xfrm>
              <a:off x="4353888" y="2645824"/>
              <a:ext cx="1638988" cy="1231605"/>
            </a:xfrm>
            <a:custGeom>
              <a:avLst/>
              <a:gdLst/>
              <a:ahLst/>
              <a:cxnLst/>
              <a:rect l="l" t="t" r="r" b="b"/>
              <a:pathLst>
                <a:path w="1638988" h="1231605" extrusionOk="0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  <a:lnTo>
                    <a:pt x="0" y="283392"/>
                  </a:lnTo>
                  <a:lnTo>
                    <a:pt x="1638989" y="1231606"/>
                  </a:ln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37"/>
            <p:cNvSpPr/>
            <p:nvPr/>
          </p:nvSpPr>
          <p:spPr>
            <a:xfrm>
              <a:off x="4353888" y="2645824"/>
              <a:ext cx="1638988" cy="746475"/>
            </a:xfrm>
            <a:custGeom>
              <a:avLst/>
              <a:gdLst/>
              <a:ahLst/>
              <a:cxnLst/>
              <a:rect l="l" t="t" r="r" b="b"/>
              <a:pathLst>
                <a:path w="1638988" h="746475" extrusionOk="0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</a:path>
              </a:pathLst>
            </a:custGeom>
            <a:noFill/>
            <a:ln w="10075" cap="flat" cmpd="sng">
              <a:solidFill>
                <a:srgbClr val="CCCED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37"/>
            <p:cNvSpPr/>
            <p:nvPr/>
          </p:nvSpPr>
          <p:spPr>
            <a:xfrm>
              <a:off x="4257005" y="773645"/>
              <a:ext cx="165344" cy="325643"/>
            </a:xfrm>
            <a:custGeom>
              <a:avLst/>
              <a:gdLst/>
              <a:ahLst/>
              <a:cxnLst/>
              <a:rect l="l" t="t" r="r" b="b"/>
              <a:pathLst>
                <a:path w="165344" h="325643" extrusionOk="0">
                  <a:moveTo>
                    <a:pt x="94696" y="251714"/>
                  </a:moveTo>
                  <a:cubicBezTo>
                    <a:pt x="80068" y="277923"/>
                    <a:pt x="62295" y="302235"/>
                    <a:pt x="41755" y="324104"/>
                  </a:cubicBezTo>
                  <a:cubicBezTo>
                    <a:pt x="36052" y="330772"/>
                    <a:pt x="-7955" y="313912"/>
                    <a:pt x="1265" y="309150"/>
                  </a:cubicBezTo>
                  <a:cubicBezTo>
                    <a:pt x="10485" y="304387"/>
                    <a:pt x="39284" y="264192"/>
                    <a:pt x="53731" y="237331"/>
                  </a:cubicBezTo>
                  <a:cubicBezTo>
                    <a:pt x="65821" y="205263"/>
                    <a:pt x="76095" y="172541"/>
                    <a:pt x="84526" y="139319"/>
                  </a:cubicBezTo>
                  <a:cubicBezTo>
                    <a:pt x="93556" y="106458"/>
                    <a:pt x="101349" y="58261"/>
                    <a:pt x="108003" y="35592"/>
                  </a:cubicBezTo>
                  <a:cubicBezTo>
                    <a:pt x="111481" y="18487"/>
                    <a:pt x="124655" y="5022"/>
                    <a:pt x="141649" y="1207"/>
                  </a:cubicBezTo>
                  <a:cubicBezTo>
                    <a:pt x="157522" y="-2508"/>
                    <a:pt x="167787" y="1873"/>
                    <a:pt x="164841" y="21114"/>
                  </a:cubicBezTo>
                  <a:cubicBezTo>
                    <a:pt x="159423" y="54642"/>
                    <a:pt x="133475" y="185515"/>
                    <a:pt x="94696" y="25171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37"/>
            <p:cNvSpPr/>
            <p:nvPr/>
          </p:nvSpPr>
          <p:spPr>
            <a:xfrm>
              <a:off x="4272441" y="1538278"/>
              <a:ext cx="113451" cy="88273"/>
            </a:xfrm>
            <a:custGeom>
              <a:avLst/>
              <a:gdLst/>
              <a:ahLst/>
              <a:cxnLst/>
              <a:rect l="l" t="t" r="r" b="b"/>
              <a:pathLst>
                <a:path w="113451" h="88273" extrusionOk="0">
                  <a:moveTo>
                    <a:pt x="104448" y="2"/>
                  </a:moveTo>
                  <a:cubicBezTo>
                    <a:pt x="90856" y="11146"/>
                    <a:pt x="70706" y="955"/>
                    <a:pt x="69660" y="2002"/>
                  </a:cubicBezTo>
                  <a:cubicBezTo>
                    <a:pt x="53645" y="16871"/>
                    <a:pt x="36860" y="30892"/>
                    <a:pt x="19381" y="44008"/>
                  </a:cubicBezTo>
                  <a:cubicBezTo>
                    <a:pt x="10827" y="50675"/>
                    <a:pt x="-2385" y="59629"/>
                    <a:pt x="371" y="72583"/>
                  </a:cubicBezTo>
                  <a:cubicBezTo>
                    <a:pt x="4648" y="95538"/>
                    <a:pt x="41432" y="88490"/>
                    <a:pt x="55308" y="81441"/>
                  </a:cubicBezTo>
                  <a:cubicBezTo>
                    <a:pt x="69185" y="74392"/>
                    <a:pt x="80591" y="62391"/>
                    <a:pt x="93327" y="54581"/>
                  </a:cubicBezTo>
                  <a:cubicBezTo>
                    <a:pt x="102832" y="48675"/>
                    <a:pt x="112337" y="45722"/>
                    <a:pt x="113382" y="33816"/>
                  </a:cubicBezTo>
                  <a:cubicBezTo>
                    <a:pt x="114238" y="26672"/>
                    <a:pt x="106919" y="-283"/>
                    <a:pt x="10444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37"/>
            <p:cNvSpPr/>
            <p:nvPr/>
          </p:nvSpPr>
          <p:spPr>
            <a:xfrm>
              <a:off x="4272622" y="1567332"/>
              <a:ext cx="113035" cy="59179"/>
            </a:xfrm>
            <a:custGeom>
              <a:avLst/>
              <a:gdLst/>
              <a:ahLst/>
              <a:cxnLst/>
              <a:rect l="l" t="t" r="r" b="b"/>
              <a:pathLst>
                <a:path w="113035" h="59179" extrusionOk="0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4" y="40576"/>
                    <a:pt x="53797" y="47625"/>
                  </a:cubicBezTo>
                  <a:cubicBezTo>
                    <a:pt x="39920" y="54673"/>
                    <a:pt x="9030" y="60579"/>
                    <a:pt x="0" y="44101"/>
                  </a:cubicBezTo>
                  <a:cubicBezTo>
                    <a:pt x="4847" y="66294"/>
                    <a:pt x="41060" y="59341"/>
                    <a:pt x="54747" y="52388"/>
                  </a:cubicBezTo>
                  <a:cubicBezTo>
                    <a:pt x="68434" y="45434"/>
                    <a:pt x="80029" y="33338"/>
                    <a:pt x="92766" y="25527"/>
                  </a:cubicBezTo>
                  <a:cubicBezTo>
                    <a:pt x="102271" y="19621"/>
                    <a:pt x="111775" y="16669"/>
                    <a:pt x="112821" y="4763"/>
                  </a:cubicBezTo>
                  <a:cubicBezTo>
                    <a:pt x="113011" y="3181"/>
                    <a:pt x="113077" y="1591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37"/>
            <p:cNvSpPr/>
            <p:nvPr/>
          </p:nvSpPr>
          <p:spPr>
            <a:xfrm>
              <a:off x="4135669" y="1458312"/>
              <a:ext cx="113522" cy="85076"/>
            </a:xfrm>
            <a:custGeom>
              <a:avLst/>
              <a:gdLst/>
              <a:ahLst/>
              <a:cxnLst/>
              <a:rect l="l" t="t" r="r" b="b"/>
              <a:pathLst>
                <a:path w="113522" h="85076" extrusionOk="0">
                  <a:moveTo>
                    <a:pt x="102832" y="54"/>
                  </a:moveTo>
                  <a:cubicBezTo>
                    <a:pt x="89240" y="11198"/>
                    <a:pt x="65383" y="-898"/>
                    <a:pt x="64338" y="54"/>
                  </a:cubicBezTo>
                  <a:cubicBezTo>
                    <a:pt x="50176" y="14503"/>
                    <a:pt x="35168" y="28084"/>
                    <a:pt x="19381" y="40726"/>
                  </a:cubicBezTo>
                  <a:cubicBezTo>
                    <a:pt x="10827" y="47489"/>
                    <a:pt x="-2385" y="56442"/>
                    <a:pt x="371" y="69301"/>
                  </a:cubicBezTo>
                  <a:cubicBezTo>
                    <a:pt x="4648" y="92351"/>
                    <a:pt x="41432" y="85303"/>
                    <a:pt x="55403" y="78254"/>
                  </a:cubicBezTo>
                  <a:cubicBezTo>
                    <a:pt x="69375" y="71206"/>
                    <a:pt x="80591" y="59204"/>
                    <a:pt x="93422" y="51299"/>
                  </a:cubicBezTo>
                  <a:cubicBezTo>
                    <a:pt x="102927" y="45488"/>
                    <a:pt x="112432" y="42440"/>
                    <a:pt x="113477" y="30629"/>
                  </a:cubicBezTo>
                  <a:cubicBezTo>
                    <a:pt x="114238" y="23486"/>
                    <a:pt x="105303" y="-232"/>
                    <a:pt x="102832" y="5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1" name="Google Shape;2421;p37"/>
            <p:cNvSpPr/>
            <p:nvPr/>
          </p:nvSpPr>
          <p:spPr>
            <a:xfrm>
              <a:off x="4135660" y="1485798"/>
              <a:ext cx="113035" cy="59179"/>
            </a:xfrm>
            <a:custGeom>
              <a:avLst/>
              <a:gdLst/>
              <a:ahLst/>
              <a:cxnLst/>
              <a:rect l="l" t="t" r="r" b="b"/>
              <a:pathLst>
                <a:path w="113035" h="59179" extrusionOk="0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3" y="40577"/>
                    <a:pt x="53796" y="47625"/>
                  </a:cubicBezTo>
                  <a:cubicBezTo>
                    <a:pt x="39920" y="54674"/>
                    <a:pt x="8934" y="60579"/>
                    <a:pt x="0" y="44101"/>
                  </a:cubicBezTo>
                  <a:cubicBezTo>
                    <a:pt x="4847" y="66294"/>
                    <a:pt x="40965" y="59341"/>
                    <a:pt x="54747" y="52388"/>
                  </a:cubicBezTo>
                  <a:cubicBezTo>
                    <a:pt x="68529" y="45434"/>
                    <a:pt x="79934" y="33338"/>
                    <a:pt x="92766" y="25432"/>
                  </a:cubicBezTo>
                  <a:cubicBezTo>
                    <a:pt x="102270" y="19622"/>
                    <a:pt x="111775" y="16669"/>
                    <a:pt x="112821" y="4763"/>
                  </a:cubicBezTo>
                  <a:cubicBezTo>
                    <a:pt x="113011" y="3183"/>
                    <a:pt x="113077" y="1590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37"/>
            <p:cNvSpPr/>
            <p:nvPr/>
          </p:nvSpPr>
          <p:spPr>
            <a:xfrm>
              <a:off x="4163850" y="1066881"/>
              <a:ext cx="398264" cy="482949"/>
            </a:xfrm>
            <a:custGeom>
              <a:avLst/>
              <a:gdLst/>
              <a:ahLst/>
              <a:cxnLst/>
              <a:rect l="l" t="t" r="r" b="b"/>
              <a:pathLst>
                <a:path w="398264" h="482949" extrusionOk="0">
                  <a:moveTo>
                    <a:pt x="395149" y="33155"/>
                  </a:moveTo>
                  <a:cubicBezTo>
                    <a:pt x="410261" y="127833"/>
                    <a:pt x="368346" y="163171"/>
                    <a:pt x="313789" y="183269"/>
                  </a:cubicBezTo>
                  <a:cubicBezTo>
                    <a:pt x="274630" y="197747"/>
                    <a:pt x="218742" y="220035"/>
                    <a:pt x="218742" y="220035"/>
                  </a:cubicBezTo>
                  <a:cubicBezTo>
                    <a:pt x="218742" y="220035"/>
                    <a:pt x="219502" y="240800"/>
                    <a:pt x="219882" y="287377"/>
                  </a:cubicBezTo>
                  <a:cubicBezTo>
                    <a:pt x="219882" y="328430"/>
                    <a:pt x="214940" y="477877"/>
                    <a:pt x="214940" y="477877"/>
                  </a:cubicBezTo>
                  <a:cubicBezTo>
                    <a:pt x="201814" y="484641"/>
                    <a:pt x="186245" y="484641"/>
                    <a:pt x="173119" y="477877"/>
                  </a:cubicBezTo>
                  <a:cubicBezTo>
                    <a:pt x="173119" y="477877"/>
                    <a:pt x="151164" y="363101"/>
                    <a:pt x="146506" y="311285"/>
                  </a:cubicBezTo>
                  <a:cubicBezTo>
                    <a:pt x="140138" y="241085"/>
                    <a:pt x="129398" y="195080"/>
                    <a:pt x="133010" y="179935"/>
                  </a:cubicBezTo>
                  <a:cubicBezTo>
                    <a:pt x="136146" y="166600"/>
                    <a:pt x="212754" y="128881"/>
                    <a:pt x="237086" y="108688"/>
                  </a:cubicBezTo>
                  <a:lnTo>
                    <a:pt x="76552" y="162599"/>
                  </a:lnTo>
                  <a:cubicBezTo>
                    <a:pt x="79745" y="180037"/>
                    <a:pt x="81304" y="197735"/>
                    <a:pt x="81209" y="215463"/>
                  </a:cubicBezTo>
                  <a:cubicBezTo>
                    <a:pt x="79783" y="271184"/>
                    <a:pt x="76647" y="391866"/>
                    <a:pt x="76647" y="391866"/>
                  </a:cubicBezTo>
                  <a:cubicBezTo>
                    <a:pt x="76647" y="391866"/>
                    <a:pt x="54691" y="407773"/>
                    <a:pt x="35872" y="391866"/>
                  </a:cubicBezTo>
                  <a:cubicBezTo>
                    <a:pt x="35872" y="391866"/>
                    <a:pt x="-4523" y="153074"/>
                    <a:pt x="419" y="121451"/>
                  </a:cubicBezTo>
                  <a:cubicBezTo>
                    <a:pt x="5077" y="91448"/>
                    <a:pt x="146506" y="30107"/>
                    <a:pt x="171504" y="8961"/>
                  </a:cubicBezTo>
                  <a:cubicBezTo>
                    <a:pt x="180286" y="1807"/>
                    <a:pt x="191692" y="-1275"/>
                    <a:pt x="202869" y="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4403391" y="743705"/>
              <a:ext cx="125692" cy="122150"/>
            </a:xfrm>
            <a:custGeom>
              <a:avLst/>
              <a:gdLst/>
              <a:ahLst/>
              <a:cxnLst/>
              <a:rect l="l" t="t" r="r" b="b"/>
              <a:pathLst>
                <a:path w="125692" h="122150" extrusionOk="0">
                  <a:moveTo>
                    <a:pt x="100101" y="0"/>
                  </a:moveTo>
                  <a:cubicBezTo>
                    <a:pt x="100101" y="0"/>
                    <a:pt x="97725" y="45053"/>
                    <a:pt x="98770" y="49054"/>
                  </a:cubicBezTo>
                  <a:cubicBezTo>
                    <a:pt x="99816" y="53054"/>
                    <a:pt x="119395" y="66294"/>
                    <a:pt x="125098" y="71057"/>
                  </a:cubicBezTo>
                  <a:cubicBezTo>
                    <a:pt x="130801" y="75819"/>
                    <a:pt x="94018" y="112205"/>
                    <a:pt x="76149" y="120396"/>
                  </a:cubicBezTo>
                  <a:cubicBezTo>
                    <a:pt x="58280" y="128588"/>
                    <a:pt x="1442" y="106966"/>
                    <a:pt x="112" y="78962"/>
                  </a:cubicBezTo>
                  <a:cubicBezTo>
                    <a:pt x="-1219" y="50959"/>
                    <a:pt x="9616" y="27622"/>
                    <a:pt x="18550" y="26384"/>
                  </a:cubicBezTo>
                  <a:cubicBezTo>
                    <a:pt x="27485" y="25146"/>
                    <a:pt x="100101" y="0"/>
                    <a:pt x="10010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4358991" y="760843"/>
              <a:ext cx="203859" cy="398340"/>
            </a:xfrm>
            <a:custGeom>
              <a:avLst/>
              <a:gdLst/>
              <a:ahLst/>
              <a:cxnLst/>
              <a:rect l="l" t="t" r="r" b="b"/>
              <a:pathLst>
                <a:path w="203859" h="398340" extrusionOk="0">
                  <a:moveTo>
                    <a:pt x="149443" y="39726"/>
                  </a:moveTo>
                  <a:cubicBezTo>
                    <a:pt x="149443" y="39726"/>
                    <a:pt x="116842" y="88494"/>
                    <a:pt x="71315" y="93066"/>
                  </a:cubicBezTo>
                  <a:cubicBezTo>
                    <a:pt x="56963" y="78874"/>
                    <a:pt x="55632" y="28392"/>
                    <a:pt x="75497" y="12294"/>
                  </a:cubicBezTo>
                  <a:cubicBezTo>
                    <a:pt x="75497" y="12294"/>
                    <a:pt x="57248" y="-2565"/>
                    <a:pt x="44702" y="388"/>
                  </a:cubicBezTo>
                  <a:cubicBezTo>
                    <a:pt x="31110" y="8435"/>
                    <a:pt x="20959" y="21220"/>
                    <a:pt x="16187" y="36297"/>
                  </a:cubicBezTo>
                  <a:cubicBezTo>
                    <a:pt x="4525" y="69955"/>
                    <a:pt x="-912" y="105459"/>
                    <a:pt x="125" y="141073"/>
                  </a:cubicBezTo>
                  <a:cubicBezTo>
                    <a:pt x="885" y="188697"/>
                    <a:pt x="125" y="309760"/>
                    <a:pt x="125" y="309760"/>
                  </a:cubicBezTo>
                  <a:cubicBezTo>
                    <a:pt x="5533" y="338651"/>
                    <a:pt x="22993" y="363848"/>
                    <a:pt x="48123" y="379007"/>
                  </a:cubicBezTo>
                  <a:cubicBezTo>
                    <a:pt x="81028" y="397713"/>
                    <a:pt x="119827" y="403098"/>
                    <a:pt x="156572" y="394057"/>
                  </a:cubicBezTo>
                  <a:cubicBezTo>
                    <a:pt x="179668" y="388627"/>
                    <a:pt x="188222" y="375769"/>
                    <a:pt x="196206" y="358909"/>
                  </a:cubicBezTo>
                  <a:cubicBezTo>
                    <a:pt x="194115" y="325476"/>
                    <a:pt x="180904" y="256420"/>
                    <a:pt x="186702" y="214224"/>
                  </a:cubicBezTo>
                  <a:cubicBezTo>
                    <a:pt x="192499" y="172029"/>
                    <a:pt x="201149" y="140596"/>
                    <a:pt x="203430" y="106592"/>
                  </a:cubicBezTo>
                  <a:cubicBezTo>
                    <a:pt x="205711" y="72588"/>
                    <a:pt x="198963" y="73159"/>
                    <a:pt x="181854" y="60967"/>
                  </a:cubicBezTo>
                  <a:cubicBezTo>
                    <a:pt x="171580" y="53111"/>
                    <a:pt x="160744" y="46012"/>
                    <a:pt x="149443" y="3972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4398650" y="616917"/>
              <a:ext cx="135166" cy="164844"/>
            </a:xfrm>
            <a:custGeom>
              <a:avLst/>
              <a:gdLst/>
              <a:ahLst/>
              <a:cxnLst/>
              <a:rect l="l" t="t" r="r" b="b"/>
              <a:pathLst>
                <a:path w="135166" h="164844" extrusionOk="0">
                  <a:moveTo>
                    <a:pt x="2951" y="59542"/>
                  </a:moveTo>
                  <a:lnTo>
                    <a:pt x="2951" y="59542"/>
                  </a:lnTo>
                  <a:cubicBezTo>
                    <a:pt x="8369" y="24585"/>
                    <a:pt x="33556" y="-1894"/>
                    <a:pt x="69484" y="106"/>
                  </a:cubicBezTo>
                  <a:cubicBezTo>
                    <a:pt x="107645" y="2052"/>
                    <a:pt x="137015" y="34634"/>
                    <a:pt x="135076" y="72881"/>
                  </a:cubicBezTo>
                  <a:cubicBezTo>
                    <a:pt x="133974" y="94625"/>
                    <a:pt x="122739" y="114587"/>
                    <a:pt x="104747" y="126789"/>
                  </a:cubicBezTo>
                  <a:cubicBezTo>
                    <a:pt x="103473" y="132100"/>
                    <a:pt x="101591" y="137245"/>
                    <a:pt x="99139" y="142124"/>
                  </a:cubicBezTo>
                  <a:cubicBezTo>
                    <a:pt x="86498" y="156983"/>
                    <a:pt x="48003" y="166508"/>
                    <a:pt x="36788" y="164603"/>
                  </a:cubicBezTo>
                  <a:cubicBezTo>
                    <a:pt x="23358" y="163381"/>
                    <a:pt x="12047" y="154047"/>
                    <a:pt x="8274" y="141076"/>
                  </a:cubicBezTo>
                  <a:cubicBezTo>
                    <a:pt x="-3702" y="113644"/>
                    <a:pt x="5" y="76878"/>
                    <a:pt x="2951" y="595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4403852" y="602477"/>
              <a:ext cx="142520" cy="141227"/>
            </a:xfrm>
            <a:custGeom>
              <a:avLst/>
              <a:gdLst/>
              <a:ahLst/>
              <a:cxnLst/>
              <a:rect l="l" t="t" r="r" b="b"/>
              <a:pathLst>
                <a:path w="142520" h="141227" extrusionOk="0">
                  <a:moveTo>
                    <a:pt x="99640" y="141228"/>
                  </a:moveTo>
                  <a:lnTo>
                    <a:pt x="99640" y="141228"/>
                  </a:lnTo>
                  <a:lnTo>
                    <a:pt x="96313" y="110653"/>
                  </a:lnTo>
                  <a:cubicBezTo>
                    <a:pt x="96313" y="110653"/>
                    <a:pt x="121215" y="46073"/>
                    <a:pt x="62381" y="58456"/>
                  </a:cubicBezTo>
                  <a:cubicBezTo>
                    <a:pt x="23602" y="66647"/>
                    <a:pt x="13812" y="70267"/>
                    <a:pt x="2027" y="44168"/>
                  </a:cubicBezTo>
                  <a:cubicBezTo>
                    <a:pt x="-9759" y="18070"/>
                    <a:pt x="31586" y="-5457"/>
                    <a:pt x="81296" y="1115"/>
                  </a:cubicBezTo>
                  <a:cubicBezTo>
                    <a:pt x="116615" y="4775"/>
                    <a:pt x="143238" y="34972"/>
                    <a:pt x="142506" y="70552"/>
                  </a:cubicBezTo>
                  <a:cubicBezTo>
                    <a:pt x="141270" y="89793"/>
                    <a:pt x="136138" y="128655"/>
                    <a:pt x="99640" y="141228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4338015" y="761231"/>
              <a:ext cx="65677" cy="95630"/>
            </a:xfrm>
            <a:custGeom>
              <a:avLst/>
              <a:gdLst/>
              <a:ahLst/>
              <a:cxnLst/>
              <a:rect l="l" t="t" r="r" b="b"/>
              <a:pathLst>
                <a:path w="65677" h="95630" extrusionOk="0">
                  <a:moveTo>
                    <a:pt x="23762" y="95631"/>
                  </a:moveTo>
                  <a:cubicBezTo>
                    <a:pt x="14780" y="95307"/>
                    <a:pt x="6264" y="91519"/>
                    <a:pt x="0" y="85058"/>
                  </a:cubicBezTo>
                  <a:cubicBezTo>
                    <a:pt x="1331" y="68294"/>
                    <a:pt x="22716" y="4667"/>
                    <a:pt x="65677" y="0"/>
                  </a:cubicBezTo>
                  <a:cubicBezTo>
                    <a:pt x="53987" y="8214"/>
                    <a:pt x="44729" y="19435"/>
                    <a:pt x="38874" y="32480"/>
                  </a:cubicBezTo>
                  <a:cubicBezTo>
                    <a:pt x="32192" y="53100"/>
                    <a:pt x="27136" y="74216"/>
                    <a:pt x="23762" y="9563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5408528" y="1603174"/>
              <a:ext cx="974325" cy="1973896"/>
            </a:xfrm>
            <a:custGeom>
              <a:avLst/>
              <a:gdLst/>
              <a:ahLst/>
              <a:cxnLst/>
              <a:rect l="l" t="t" r="r" b="b"/>
              <a:pathLst>
                <a:path w="974325" h="1973896" extrusionOk="0">
                  <a:moveTo>
                    <a:pt x="884126" y="1962979"/>
                  </a:moveTo>
                  <a:lnTo>
                    <a:pt x="90295" y="1503684"/>
                  </a:lnTo>
                  <a:cubicBezTo>
                    <a:pt x="40395" y="1475109"/>
                    <a:pt x="0" y="1397480"/>
                    <a:pt x="0" y="1330900"/>
                  </a:cubicBezTo>
                  <a:lnTo>
                    <a:pt x="0" y="79220"/>
                  </a:lnTo>
                  <a:cubicBezTo>
                    <a:pt x="0" y="12545"/>
                    <a:pt x="40395" y="-17935"/>
                    <a:pt x="90295" y="10831"/>
                  </a:cubicBezTo>
                  <a:lnTo>
                    <a:pt x="884126" y="470221"/>
                  </a:lnTo>
                  <a:cubicBezTo>
                    <a:pt x="933931" y="498796"/>
                    <a:pt x="974326" y="576425"/>
                    <a:pt x="974326" y="643005"/>
                  </a:cubicBezTo>
                  <a:lnTo>
                    <a:pt x="974326" y="1894876"/>
                  </a:lnTo>
                  <a:cubicBezTo>
                    <a:pt x="974326" y="1961551"/>
                    <a:pt x="933931" y="1991840"/>
                    <a:pt x="884126" y="1962979"/>
                  </a:cubicBez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6324400" y="3534911"/>
              <a:ext cx="27183" cy="49530"/>
            </a:xfrm>
            <a:custGeom>
              <a:avLst/>
              <a:gdLst/>
              <a:ahLst/>
              <a:cxnLst/>
              <a:rect l="l" t="t" r="r" b="b"/>
              <a:pathLst>
                <a:path w="27183" h="49530" extrusionOk="0">
                  <a:moveTo>
                    <a:pt x="0" y="49530"/>
                  </a:moveTo>
                  <a:lnTo>
                    <a:pt x="27184" y="36100"/>
                  </a:lnTo>
                  <a:lnTo>
                    <a:pt x="884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5423355" y="1605432"/>
              <a:ext cx="45242" cy="39909"/>
            </a:xfrm>
            <a:custGeom>
              <a:avLst/>
              <a:gdLst/>
              <a:ahLst/>
              <a:cxnLst/>
              <a:rect l="l" t="t" r="r" b="b"/>
              <a:pathLst>
                <a:path w="45242" h="39909" extrusionOk="0">
                  <a:moveTo>
                    <a:pt x="0" y="12097"/>
                  </a:moveTo>
                  <a:cubicBezTo>
                    <a:pt x="7993" y="7334"/>
                    <a:pt x="16396" y="3286"/>
                    <a:pt x="25092" y="0"/>
                  </a:cubicBezTo>
                  <a:lnTo>
                    <a:pt x="45242" y="3991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5387713" y="1613611"/>
              <a:ext cx="974325" cy="1973876"/>
            </a:xfrm>
            <a:custGeom>
              <a:avLst/>
              <a:gdLst/>
              <a:ahLst/>
              <a:cxnLst/>
              <a:rect l="l" t="t" r="r" b="b"/>
              <a:pathLst>
                <a:path w="974325" h="1973876" extrusionOk="0">
                  <a:moveTo>
                    <a:pt x="884126" y="1963020"/>
                  </a:moveTo>
                  <a:lnTo>
                    <a:pt x="90199" y="1503439"/>
                  </a:lnTo>
                  <a:cubicBezTo>
                    <a:pt x="40395" y="1474864"/>
                    <a:pt x="0" y="1397235"/>
                    <a:pt x="0" y="1330655"/>
                  </a:cubicBezTo>
                  <a:lnTo>
                    <a:pt x="0" y="79261"/>
                  </a:lnTo>
                  <a:cubicBezTo>
                    <a:pt x="0" y="12586"/>
                    <a:pt x="40395" y="-17990"/>
                    <a:pt x="90199" y="10871"/>
                  </a:cubicBezTo>
                  <a:lnTo>
                    <a:pt x="884126" y="470262"/>
                  </a:lnTo>
                  <a:cubicBezTo>
                    <a:pt x="933931" y="498837"/>
                    <a:pt x="974326" y="576370"/>
                    <a:pt x="974326" y="642950"/>
                  </a:cubicBezTo>
                  <a:lnTo>
                    <a:pt x="974326" y="1894630"/>
                  </a:lnTo>
                  <a:cubicBezTo>
                    <a:pt x="974326" y="1961210"/>
                    <a:pt x="933931" y="1991881"/>
                    <a:pt x="884126" y="1963020"/>
                  </a:cubicBezTo>
                  <a:close/>
                </a:path>
              </a:pathLst>
            </a:custGeom>
            <a:solidFill>
              <a:srgbClr val="2E24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5477912" y="1749736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5649377" y="1848986"/>
              <a:ext cx="613432" cy="407098"/>
            </a:xfrm>
            <a:custGeom>
              <a:avLst/>
              <a:gdLst/>
              <a:ahLst/>
              <a:cxnLst/>
              <a:rect l="l" t="t" r="r" b="b"/>
              <a:pathLst>
                <a:path w="613432" h="407098" extrusionOk="0">
                  <a:moveTo>
                    <a:pt x="613433" y="407099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0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5477912" y="1916804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5649377" y="2015959"/>
              <a:ext cx="405945" cy="287083"/>
            </a:xfrm>
            <a:custGeom>
              <a:avLst/>
              <a:gdLst/>
              <a:ahLst/>
              <a:cxnLst/>
              <a:rect l="l" t="t" r="r" b="b"/>
              <a:pathLst>
                <a:path w="405945" h="287083" extrusionOk="0">
                  <a:moveTo>
                    <a:pt x="405945" y="28708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05945" y="234887"/>
                  </a:lnTo>
                  <a:lnTo>
                    <a:pt x="405945" y="287084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5477912" y="2000338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439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5649377" y="2099494"/>
              <a:ext cx="505174" cy="344519"/>
            </a:xfrm>
            <a:custGeom>
              <a:avLst/>
              <a:gdLst/>
              <a:ahLst/>
              <a:cxnLst/>
              <a:rect l="l" t="t" r="r" b="b"/>
              <a:pathLst>
                <a:path w="505174" h="344519" extrusionOk="0">
                  <a:moveTo>
                    <a:pt x="505174" y="344519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05174" y="292322"/>
                  </a:lnTo>
                  <a:lnTo>
                    <a:pt x="505174" y="344519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5477912" y="2083778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5649377" y="2183028"/>
              <a:ext cx="351863" cy="255746"/>
            </a:xfrm>
            <a:custGeom>
              <a:avLst/>
              <a:gdLst/>
              <a:ahLst/>
              <a:cxnLst/>
              <a:rect l="l" t="t" r="r" b="b"/>
              <a:pathLst>
                <a:path w="351863" h="255746" extrusionOk="0">
                  <a:moveTo>
                    <a:pt x="351864" y="25574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51864" y="203549"/>
                  </a:lnTo>
                  <a:lnTo>
                    <a:pt x="351864" y="25574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5477912" y="1833270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5649377" y="1932425"/>
              <a:ext cx="306716" cy="229742"/>
            </a:xfrm>
            <a:custGeom>
              <a:avLst/>
              <a:gdLst/>
              <a:ahLst/>
              <a:cxnLst/>
              <a:rect l="l" t="t" r="r" b="b"/>
              <a:pathLst>
                <a:path w="306716" h="229742" extrusionOk="0">
                  <a:moveTo>
                    <a:pt x="306716" y="22974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743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5477912" y="2167312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5649377" y="2266467"/>
              <a:ext cx="180399" cy="156591"/>
            </a:xfrm>
            <a:custGeom>
              <a:avLst/>
              <a:gdLst/>
              <a:ahLst/>
              <a:cxnLst/>
              <a:rect l="l" t="t" r="r" b="b"/>
              <a:pathLst>
                <a:path w="180399" h="156591" extrusionOk="0">
                  <a:moveTo>
                    <a:pt x="180399" y="15659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80399" y="104394"/>
                  </a:lnTo>
                  <a:lnTo>
                    <a:pt x="180399" y="1565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5477912" y="2334380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5649377" y="2433536"/>
              <a:ext cx="568380" cy="381000"/>
            </a:xfrm>
            <a:custGeom>
              <a:avLst/>
              <a:gdLst/>
              <a:ahLst/>
              <a:cxnLst/>
              <a:rect l="l" t="t" r="r" b="b"/>
              <a:pathLst>
                <a:path w="568380" h="381000" extrusionOk="0">
                  <a:moveTo>
                    <a:pt x="568380" y="381000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68380" y="328803"/>
                  </a:lnTo>
                  <a:lnTo>
                    <a:pt x="568380" y="38100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5477912" y="2417819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5649377" y="2517070"/>
              <a:ext cx="171369" cy="151352"/>
            </a:xfrm>
            <a:custGeom>
              <a:avLst/>
              <a:gdLst/>
              <a:ahLst/>
              <a:cxnLst/>
              <a:rect l="l" t="t" r="r" b="b"/>
              <a:pathLst>
                <a:path w="171369" h="151352" extrusionOk="0">
                  <a:moveTo>
                    <a:pt x="171370" y="151352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71370" y="99155"/>
                  </a:lnTo>
                  <a:lnTo>
                    <a:pt x="171370" y="151352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5477912" y="2501354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5649377" y="2600604"/>
              <a:ext cx="505174" cy="344424"/>
            </a:xfrm>
            <a:custGeom>
              <a:avLst/>
              <a:gdLst/>
              <a:ahLst/>
              <a:cxnLst/>
              <a:rect l="l" t="t" r="r" b="b"/>
              <a:pathLst>
                <a:path w="505174" h="344424" extrusionOk="0">
                  <a:moveTo>
                    <a:pt x="505174" y="344424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505174" y="292227"/>
                  </a:lnTo>
                  <a:lnTo>
                    <a:pt x="505174" y="344424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5477912" y="2250846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5649377" y="2350001"/>
              <a:ext cx="478085" cy="328898"/>
            </a:xfrm>
            <a:custGeom>
              <a:avLst/>
              <a:gdLst/>
              <a:ahLst/>
              <a:cxnLst/>
              <a:rect l="l" t="t" r="r" b="b"/>
              <a:pathLst>
                <a:path w="478085" h="328898" extrusionOk="0">
                  <a:moveTo>
                    <a:pt x="478086" y="32889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78086" y="276701"/>
                  </a:lnTo>
                  <a:lnTo>
                    <a:pt x="478086" y="328898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5477912" y="2584888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5649377" y="2684043"/>
              <a:ext cx="63110" cy="88773"/>
            </a:xfrm>
            <a:custGeom>
              <a:avLst/>
              <a:gdLst/>
              <a:ahLst/>
              <a:cxnLst/>
              <a:rect l="l" t="t" r="r" b="b"/>
              <a:pathLst>
                <a:path w="63110" h="88773" extrusionOk="0">
                  <a:moveTo>
                    <a:pt x="63111" y="8877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3111" y="36576"/>
                  </a:lnTo>
                  <a:lnTo>
                    <a:pt x="63111" y="88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5477912" y="2751956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5649377" y="2851112"/>
              <a:ext cx="117287" cy="120014"/>
            </a:xfrm>
            <a:custGeom>
              <a:avLst/>
              <a:gdLst/>
              <a:ahLst/>
              <a:cxnLst/>
              <a:rect l="l" t="t" r="r" b="b"/>
              <a:pathLst>
                <a:path w="117287" h="120014" extrusionOk="0">
                  <a:moveTo>
                    <a:pt x="117288" y="120015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17288" y="67818"/>
                  </a:lnTo>
                  <a:lnTo>
                    <a:pt x="117288" y="120015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5477912" y="2835395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5649377" y="2934646"/>
              <a:ext cx="306716" cy="229647"/>
            </a:xfrm>
            <a:custGeom>
              <a:avLst/>
              <a:gdLst/>
              <a:ahLst/>
              <a:cxnLst/>
              <a:rect l="l" t="t" r="r" b="b"/>
              <a:pathLst>
                <a:path w="306716" h="229647" extrusionOk="0">
                  <a:moveTo>
                    <a:pt x="306716" y="22964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648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5477912" y="2918929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5649377" y="3018085"/>
              <a:ext cx="487115" cy="334137"/>
            </a:xfrm>
            <a:custGeom>
              <a:avLst/>
              <a:gdLst/>
              <a:ahLst/>
              <a:cxnLst/>
              <a:rect l="l" t="t" r="r" b="b"/>
              <a:pathLst>
                <a:path w="487115" h="334137" extrusionOk="0">
                  <a:moveTo>
                    <a:pt x="487115" y="334137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87115" y="281940"/>
                  </a:lnTo>
                  <a:lnTo>
                    <a:pt x="487115" y="334137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5477912" y="2668422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5649377" y="2767577"/>
              <a:ext cx="613432" cy="407193"/>
            </a:xfrm>
            <a:custGeom>
              <a:avLst/>
              <a:gdLst/>
              <a:ahLst/>
              <a:cxnLst/>
              <a:rect l="l" t="t" r="r" b="b"/>
              <a:pathLst>
                <a:path w="613432" h="407193" extrusionOk="0">
                  <a:moveTo>
                    <a:pt x="613433" y="40719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194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926580" y="1674106"/>
              <a:ext cx="1230952" cy="1017480"/>
            </a:xfrm>
            <a:custGeom>
              <a:avLst/>
              <a:gdLst/>
              <a:ahLst/>
              <a:cxnLst/>
              <a:rect l="l" t="t" r="r" b="b"/>
              <a:pathLst>
                <a:path w="1230952" h="1017480" extrusionOk="0">
                  <a:moveTo>
                    <a:pt x="342929" y="947072"/>
                  </a:moveTo>
                  <a:lnTo>
                    <a:pt x="256246" y="902495"/>
                  </a:lnTo>
                  <a:lnTo>
                    <a:pt x="74612" y="1007270"/>
                  </a:lnTo>
                  <a:cubicBezTo>
                    <a:pt x="33457" y="1031082"/>
                    <a:pt x="0" y="1011842"/>
                    <a:pt x="0" y="964122"/>
                  </a:cubicBezTo>
                  <a:lnTo>
                    <a:pt x="0" y="765811"/>
                  </a:lnTo>
                  <a:cubicBezTo>
                    <a:pt x="2848" y="713186"/>
                    <a:pt x="30561" y="665065"/>
                    <a:pt x="74612" y="636271"/>
                  </a:cubicBezTo>
                  <a:lnTo>
                    <a:pt x="1156341" y="10193"/>
                  </a:lnTo>
                  <a:cubicBezTo>
                    <a:pt x="1197496" y="-13620"/>
                    <a:pt x="1230953" y="5716"/>
                    <a:pt x="1230953" y="53341"/>
                  </a:cubicBezTo>
                  <a:lnTo>
                    <a:pt x="1230953" y="252318"/>
                  </a:lnTo>
                  <a:cubicBezTo>
                    <a:pt x="1228101" y="304944"/>
                    <a:pt x="1200395" y="353064"/>
                    <a:pt x="1156341" y="381859"/>
                  </a:cubicBezTo>
                  <a:lnTo>
                    <a:pt x="429042" y="802292"/>
                  </a:lnTo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37"/>
            <p:cNvSpPr/>
            <p:nvPr/>
          </p:nvSpPr>
          <p:spPr>
            <a:xfrm>
              <a:off x="3112195" y="1676584"/>
              <a:ext cx="59119" cy="52197"/>
            </a:xfrm>
            <a:custGeom>
              <a:avLst/>
              <a:gdLst/>
              <a:ahLst/>
              <a:cxnLst/>
              <a:rect l="l" t="t" r="r" b="b"/>
              <a:pathLst>
                <a:path w="59119" h="52197" extrusionOk="0">
                  <a:moveTo>
                    <a:pt x="18249" y="0"/>
                  </a:moveTo>
                  <a:lnTo>
                    <a:pt x="59119" y="16574"/>
                  </a:lnTo>
                  <a:lnTo>
                    <a:pt x="24522" y="52197"/>
                  </a:lnTo>
                  <a:lnTo>
                    <a:pt x="0" y="12859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37"/>
            <p:cNvSpPr/>
            <p:nvPr/>
          </p:nvSpPr>
          <p:spPr>
            <a:xfrm>
              <a:off x="2269509" y="2593746"/>
              <a:ext cx="43151" cy="44767"/>
            </a:xfrm>
            <a:custGeom>
              <a:avLst/>
              <a:gdLst/>
              <a:ahLst/>
              <a:cxnLst/>
              <a:rect l="l" t="t" r="r" b="b"/>
              <a:pathLst>
                <a:path w="43151" h="44767" extrusionOk="0">
                  <a:moveTo>
                    <a:pt x="0" y="27432"/>
                  </a:moveTo>
                  <a:lnTo>
                    <a:pt x="43056" y="44767"/>
                  </a:lnTo>
                  <a:lnTo>
                    <a:pt x="43151" y="7620"/>
                  </a:lnTo>
                  <a:lnTo>
                    <a:pt x="5038" y="0"/>
                  </a:lnTo>
                  <a:lnTo>
                    <a:pt x="0" y="2743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1950116" y="2650325"/>
              <a:ext cx="58584" cy="57547"/>
            </a:xfrm>
            <a:custGeom>
              <a:avLst/>
              <a:gdLst/>
              <a:ahLst/>
              <a:cxnLst/>
              <a:rect l="l" t="t" r="r" b="b"/>
              <a:pathLst>
                <a:path w="58584" h="57547" extrusionOk="0">
                  <a:moveTo>
                    <a:pt x="48415" y="57150"/>
                  </a:moveTo>
                  <a:cubicBezTo>
                    <a:pt x="50030" y="60579"/>
                    <a:pt x="1747" y="40767"/>
                    <a:pt x="36" y="38100"/>
                  </a:cubicBezTo>
                  <a:cubicBezTo>
                    <a:pt x="-1675" y="35433"/>
                    <a:pt x="58585" y="0"/>
                    <a:pt x="5858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37"/>
            <p:cNvSpPr/>
            <p:nvPr/>
          </p:nvSpPr>
          <p:spPr>
            <a:xfrm>
              <a:off x="1969256" y="1691533"/>
              <a:ext cx="1231332" cy="1017436"/>
            </a:xfrm>
            <a:custGeom>
              <a:avLst/>
              <a:gdLst/>
              <a:ahLst/>
              <a:cxnLst/>
              <a:rect l="l" t="t" r="r" b="b"/>
              <a:pathLst>
                <a:path w="1231332" h="1017436" extrusionOk="0">
                  <a:moveTo>
                    <a:pt x="429422" y="802106"/>
                  </a:moveTo>
                  <a:lnTo>
                    <a:pt x="1156721" y="381386"/>
                  </a:lnTo>
                  <a:cubicBezTo>
                    <a:pt x="1200737" y="352554"/>
                    <a:pt x="1228443" y="304462"/>
                    <a:pt x="1231333" y="251846"/>
                  </a:cubicBezTo>
                  <a:lnTo>
                    <a:pt x="1231333" y="53250"/>
                  </a:lnTo>
                  <a:cubicBezTo>
                    <a:pt x="1231333" y="5625"/>
                    <a:pt x="1197876" y="-13425"/>
                    <a:pt x="1156721" y="10007"/>
                  </a:cubicBezTo>
                  <a:lnTo>
                    <a:pt x="74612" y="636085"/>
                  </a:lnTo>
                  <a:cubicBezTo>
                    <a:pt x="30584" y="664898"/>
                    <a:pt x="2878" y="713009"/>
                    <a:pt x="0" y="765625"/>
                  </a:cubicBezTo>
                  <a:lnTo>
                    <a:pt x="0" y="964221"/>
                  </a:lnTo>
                  <a:cubicBezTo>
                    <a:pt x="0" y="1011846"/>
                    <a:pt x="33457" y="1030896"/>
                    <a:pt x="74612" y="1007369"/>
                  </a:cubicBezTo>
                  <a:lnTo>
                    <a:pt x="256246" y="902594"/>
                  </a:lnTo>
                  <a:lnTo>
                    <a:pt x="343309" y="94726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37"/>
            <p:cNvSpPr/>
            <p:nvPr/>
          </p:nvSpPr>
          <p:spPr>
            <a:xfrm>
              <a:off x="2066299" y="1805171"/>
              <a:ext cx="1037246" cy="669226"/>
            </a:xfrm>
            <a:custGeom>
              <a:avLst/>
              <a:gdLst/>
              <a:ahLst/>
              <a:cxnLst/>
              <a:rect l="l" t="t" r="r" b="b"/>
              <a:pathLst>
                <a:path w="1037246" h="669226" extrusionOk="0">
                  <a:moveTo>
                    <a:pt x="1037247" y="69152"/>
                  </a:moveTo>
                  <a:lnTo>
                    <a:pt x="0" y="669227"/>
                  </a:lnTo>
                  <a:lnTo>
                    <a:pt x="0" y="600170"/>
                  </a:lnTo>
                  <a:lnTo>
                    <a:pt x="1037247" y="0"/>
                  </a:lnTo>
                  <a:lnTo>
                    <a:pt x="1037247" y="69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2066299" y="2133308"/>
              <a:ext cx="679110" cy="462057"/>
            </a:xfrm>
            <a:custGeom>
              <a:avLst/>
              <a:gdLst/>
              <a:ahLst/>
              <a:cxnLst/>
              <a:rect l="l" t="t" r="r" b="b"/>
              <a:pathLst>
                <a:path w="679110" h="462057" extrusionOk="0">
                  <a:moveTo>
                    <a:pt x="679110" y="69151"/>
                  </a:moveTo>
                  <a:lnTo>
                    <a:pt x="0" y="462058"/>
                  </a:lnTo>
                  <a:lnTo>
                    <a:pt x="0" y="392906"/>
                  </a:lnTo>
                  <a:lnTo>
                    <a:pt x="679110" y="0"/>
                  </a:lnTo>
                  <a:lnTo>
                    <a:pt x="679110" y="69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9" name="Google Shape;2469;p37"/>
            <p:cNvGrpSpPr/>
            <p:nvPr/>
          </p:nvGrpSpPr>
          <p:grpSpPr>
            <a:xfrm>
              <a:off x="4146745" y="1006881"/>
              <a:ext cx="330894" cy="250785"/>
              <a:chOff x="6621095" y="1452181"/>
              <a:chExt cx="330894" cy="250785"/>
            </a:xfrm>
          </p:grpSpPr>
          <p:sp>
            <p:nvSpPr>
              <p:cNvPr id="2470" name="Google Shape;2470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1" name="Google Shape;2471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2" name="Google Shape;2472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3" name="Google Shape;2473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4" name="Google Shape;2474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75" name="Google Shape;2475;p37"/>
            <p:cNvSpPr/>
            <p:nvPr/>
          </p:nvSpPr>
          <p:spPr>
            <a:xfrm>
              <a:off x="4444588" y="826743"/>
              <a:ext cx="153590" cy="431871"/>
            </a:xfrm>
            <a:custGeom>
              <a:avLst/>
              <a:gdLst/>
              <a:ahLst/>
              <a:cxnLst/>
              <a:rect l="l" t="t" r="r" b="b"/>
              <a:pathLst>
                <a:path w="153590" h="431871" extrusionOk="0">
                  <a:moveTo>
                    <a:pt x="11570" y="362351"/>
                  </a:moveTo>
                  <a:cubicBezTo>
                    <a:pt x="19754" y="356891"/>
                    <a:pt x="28299" y="351990"/>
                    <a:pt x="37138" y="347682"/>
                  </a:cubicBezTo>
                  <a:cubicBezTo>
                    <a:pt x="45379" y="345048"/>
                    <a:pt x="52878" y="340475"/>
                    <a:pt x="58999" y="334347"/>
                  </a:cubicBezTo>
                  <a:cubicBezTo>
                    <a:pt x="66983" y="326537"/>
                    <a:pt x="80099" y="296819"/>
                    <a:pt x="89509" y="267672"/>
                  </a:cubicBezTo>
                  <a:cubicBezTo>
                    <a:pt x="98871" y="234986"/>
                    <a:pt x="102568" y="200933"/>
                    <a:pt x="100439" y="166993"/>
                  </a:cubicBezTo>
                  <a:cubicBezTo>
                    <a:pt x="96542" y="126321"/>
                    <a:pt x="81905" y="69457"/>
                    <a:pt x="78198" y="46121"/>
                  </a:cubicBezTo>
                  <a:cubicBezTo>
                    <a:pt x="74491" y="22785"/>
                    <a:pt x="82000" y="13355"/>
                    <a:pt x="92930" y="4782"/>
                  </a:cubicBezTo>
                  <a:cubicBezTo>
                    <a:pt x="105667" y="-5314"/>
                    <a:pt x="123250" y="-837"/>
                    <a:pt x="132660" y="31929"/>
                  </a:cubicBezTo>
                  <a:cubicBezTo>
                    <a:pt x="144779" y="77261"/>
                    <a:pt x="151793" y="123811"/>
                    <a:pt x="153570" y="170708"/>
                  </a:cubicBezTo>
                  <a:cubicBezTo>
                    <a:pt x="153960" y="205545"/>
                    <a:pt x="148599" y="240208"/>
                    <a:pt x="137698" y="273292"/>
                  </a:cubicBezTo>
                  <a:cubicBezTo>
                    <a:pt x="128012" y="301634"/>
                    <a:pt x="114924" y="328691"/>
                    <a:pt x="98728" y="353874"/>
                  </a:cubicBezTo>
                  <a:cubicBezTo>
                    <a:pt x="94261" y="361398"/>
                    <a:pt x="92740" y="368161"/>
                    <a:pt x="85897" y="383592"/>
                  </a:cubicBezTo>
                  <a:cubicBezTo>
                    <a:pt x="79329" y="399096"/>
                    <a:pt x="69083" y="412763"/>
                    <a:pt x="56052" y="423406"/>
                  </a:cubicBezTo>
                  <a:cubicBezTo>
                    <a:pt x="44647" y="431598"/>
                    <a:pt x="39229" y="432931"/>
                    <a:pt x="36473" y="431217"/>
                  </a:cubicBezTo>
                  <a:cubicBezTo>
                    <a:pt x="33716" y="429502"/>
                    <a:pt x="33811" y="425597"/>
                    <a:pt x="38659" y="421692"/>
                  </a:cubicBezTo>
                  <a:cubicBezTo>
                    <a:pt x="46747" y="415317"/>
                    <a:pt x="53638" y="407542"/>
                    <a:pt x="58999" y="398736"/>
                  </a:cubicBezTo>
                  <a:cubicBezTo>
                    <a:pt x="58999" y="398736"/>
                    <a:pt x="49019" y="408833"/>
                    <a:pt x="42461" y="414357"/>
                  </a:cubicBezTo>
                  <a:cubicBezTo>
                    <a:pt x="36691" y="419245"/>
                    <a:pt x="30295" y="423344"/>
                    <a:pt x="23451" y="426549"/>
                  </a:cubicBezTo>
                  <a:cubicBezTo>
                    <a:pt x="16798" y="429502"/>
                    <a:pt x="7483" y="423787"/>
                    <a:pt x="12236" y="419310"/>
                  </a:cubicBezTo>
                  <a:cubicBezTo>
                    <a:pt x="16988" y="414834"/>
                    <a:pt x="21740" y="412548"/>
                    <a:pt x="31245" y="404261"/>
                  </a:cubicBezTo>
                  <a:cubicBezTo>
                    <a:pt x="36359" y="399914"/>
                    <a:pt x="40921" y="394956"/>
                    <a:pt x="44837" y="389497"/>
                  </a:cubicBezTo>
                  <a:cubicBezTo>
                    <a:pt x="38146" y="394658"/>
                    <a:pt x="31064" y="399276"/>
                    <a:pt x="23641" y="403308"/>
                  </a:cubicBezTo>
                  <a:cubicBezTo>
                    <a:pt x="17910" y="406783"/>
                    <a:pt x="11333" y="408597"/>
                    <a:pt x="4632" y="408547"/>
                  </a:cubicBezTo>
                  <a:cubicBezTo>
                    <a:pt x="1115" y="408547"/>
                    <a:pt x="-3162" y="403404"/>
                    <a:pt x="3491" y="399022"/>
                  </a:cubicBezTo>
                  <a:cubicBezTo>
                    <a:pt x="12635" y="394058"/>
                    <a:pt x="21161" y="388014"/>
                    <a:pt x="28869" y="381020"/>
                  </a:cubicBezTo>
                  <a:cubicBezTo>
                    <a:pt x="36187" y="373781"/>
                    <a:pt x="40275" y="367590"/>
                    <a:pt x="38374" y="367494"/>
                  </a:cubicBezTo>
                  <a:cubicBezTo>
                    <a:pt x="36473" y="367399"/>
                    <a:pt x="32290" y="371876"/>
                    <a:pt x="23736" y="374638"/>
                  </a:cubicBezTo>
                  <a:cubicBezTo>
                    <a:pt x="15182" y="377400"/>
                    <a:pt x="5963" y="374638"/>
                    <a:pt x="4727" y="370161"/>
                  </a:cubicBezTo>
                  <a:cubicBezTo>
                    <a:pt x="3491" y="365685"/>
                    <a:pt x="3586" y="366256"/>
                    <a:pt x="11570" y="36235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4515562" y="822838"/>
              <a:ext cx="88583" cy="120566"/>
            </a:xfrm>
            <a:custGeom>
              <a:avLst/>
              <a:gdLst/>
              <a:ahLst/>
              <a:cxnLst/>
              <a:rect l="l" t="t" r="r" b="b"/>
              <a:pathLst>
                <a:path w="88583" h="120566" extrusionOk="0">
                  <a:moveTo>
                    <a:pt x="88584" y="96127"/>
                  </a:moveTo>
                  <a:cubicBezTo>
                    <a:pt x="88584" y="96127"/>
                    <a:pt x="56458" y="128131"/>
                    <a:pt x="18534" y="118892"/>
                  </a:cubicBezTo>
                  <a:cubicBezTo>
                    <a:pt x="13117" y="115177"/>
                    <a:pt x="0" y="40406"/>
                    <a:pt x="0" y="40406"/>
                  </a:cubicBezTo>
                  <a:cubicBezTo>
                    <a:pt x="0" y="40406"/>
                    <a:pt x="0" y="-1028"/>
                    <a:pt x="31746" y="20"/>
                  </a:cubicBezTo>
                  <a:cubicBezTo>
                    <a:pt x="63491" y="1067"/>
                    <a:pt x="88584" y="96127"/>
                    <a:pt x="88584" y="961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7020695" y="311246"/>
            <a:ext cx="1782593" cy="1812070"/>
            <a:chOff x="2011725" y="44285"/>
            <a:chExt cx="4684870" cy="4762340"/>
          </a:xfrm>
        </p:grpSpPr>
        <p:grpSp>
          <p:nvGrpSpPr>
            <p:cNvPr id="2478" name="Google Shape;2478;p37"/>
            <p:cNvGrpSpPr/>
            <p:nvPr/>
          </p:nvGrpSpPr>
          <p:grpSpPr>
            <a:xfrm>
              <a:off x="2119596" y="326448"/>
              <a:ext cx="3544299" cy="3707706"/>
              <a:chOff x="3860721" y="1330073"/>
              <a:chExt cx="3544299" cy="3707706"/>
            </a:xfrm>
          </p:grpSpPr>
          <p:sp>
            <p:nvSpPr>
              <p:cNvPr id="2479" name="Google Shape;2479;p37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0" name="Google Shape;2480;p37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1" name="Google Shape;2481;p37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2" name="Google Shape;2482;p37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3" name="Google Shape;2483;p37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4" name="Google Shape;2484;p37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5" name="Google Shape;2485;p37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6" name="Google Shape;2486;p37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7" name="Google Shape;2487;p37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8" name="Google Shape;2488;p37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9" name="Google Shape;2489;p37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0" name="Google Shape;2490;p37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1" name="Google Shape;2491;p37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2" name="Google Shape;2492;p37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3" name="Google Shape;2493;p37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4" name="Google Shape;2494;p37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5" name="Google Shape;2495;p37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6" name="Google Shape;2496;p37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7" name="Google Shape;2497;p37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8" name="Google Shape;2498;p37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9" name="Google Shape;2499;p37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0" name="Google Shape;2500;p37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1" name="Google Shape;2501;p37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2" name="Google Shape;2502;p37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3" name="Google Shape;2503;p37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4" name="Google Shape;2504;p37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5" name="Google Shape;2505;p37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6" name="Google Shape;2506;p37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7" name="Google Shape;2507;p37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8" name="Google Shape;2508;p37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9" name="Google Shape;2509;p37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0" name="Google Shape;2510;p37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1" name="Google Shape;2511;p37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2" name="Google Shape;2512;p37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3" name="Google Shape;2513;p37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4" name="Google Shape;2514;p37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5" name="Google Shape;2515;p37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6" name="Google Shape;2516;p37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7" name="Google Shape;2517;p37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8" name="Google Shape;2518;p37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9" name="Google Shape;2519;p37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0" name="Google Shape;2520;p37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1" name="Google Shape;2521;p37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2" name="Google Shape;2522;p37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3" name="Google Shape;2523;p37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4" name="Google Shape;2524;p37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5" name="Google Shape;2525;p37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6" name="Google Shape;2526;p37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7" name="Google Shape;2527;p37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8" name="Google Shape;2528;p37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9" name="Google Shape;2529;p37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0" name="Google Shape;2530;p37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1" name="Google Shape;2531;p37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2" name="Google Shape;2532;p37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3" name="Google Shape;2533;p37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4" name="Google Shape;2534;p37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5" name="Google Shape;2535;p37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6" name="Google Shape;2536;p37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7" name="Google Shape;2537;p37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8" name="Google Shape;2538;p37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9" name="Google Shape;2539;p37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0" name="Google Shape;2540;p37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1" name="Google Shape;2541;p37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2" name="Google Shape;2542;p37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3" name="Google Shape;2543;p37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4" name="Google Shape;2544;p37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5" name="Google Shape;2545;p37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6" name="Google Shape;2546;p37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7" name="Google Shape;2547;p37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8" name="Google Shape;2548;p37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9" name="Google Shape;2549;p37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0" name="Google Shape;2550;p37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1" name="Google Shape;2551;p37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2" name="Google Shape;2552;p37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3" name="Google Shape;2553;p37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4" name="Google Shape;2554;p37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5" name="Google Shape;2555;p37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6" name="Google Shape;2556;p37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p37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37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37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0" name="Google Shape;2560;p37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1" name="Google Shape;2561;p37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2" name="Google Shape;2562;p37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p37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37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37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37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7" name="Google Shape;2567;p37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8" name="Google Shape;2568;p37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9" name="Google Shape;2569;p37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0" name="Google Shape;2570;p37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1" name="Google Shape;2571;p37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2" name="Google Shape;2572;p37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3" name="Google Shape;2573;p37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4" name="Google Shape;2574;p37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5" name="Google Shape;2575;p37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6" name="Google Shape;2576;p37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7" name="Google Shape;2577;p37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8" name="Google Shape;2578;p37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9" name="Google Shape;2579;p37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0" name="Google Shape;2580;p37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1" name="Google Shape;2581;p37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2" name="Google Shape;2582;p37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3" name="Google Shape;2583;p37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4" name="Google Shape;2584;p37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5" name="Google Shape;2585;p37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6" name="Google Shape;2586;p37"/>
            <p:cNvSpPr/>
            <p:nvPr/>
          </p:nvSpPr>
          <p:spPr>
            <a:xfrm>
              <a:off x="4424312" y="3389781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37"/>
            <p:cNvSpPr/>
            <p:nvPr/>
          </p:nvSpPr>
          <p:spPr>
            <a:xfrm>
              <a:off x="4458697" y="3370540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37"/>
            <p:cNvSpPr/>
            <p:nvPr/>
          </p:nvSpPr>
          <p:spPr>
            <a:xfrm>
              <a:off x="4458697" y="3334726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37"/>
            <p:cNvSpPr/>
            <p:nvPr/>
          </p:nvSpPr>
          <p:spPr>
            <a:xfrm>
              <a:off x="5662371" y="3457123"/>
              <a:ext cx="830865" cy="479678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37"/>
            <p:cNvSpPr/>
            <p:nvPr/>
          </p:nvSpPr>
          <p:spPr>
            <a:xfrm>
              <a:off x="5582647" y="3524845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37"/>
            <p:cNvSpPr/>
            <p:nvPr/>
          </p:nvSpPr>
          <p:spPr>
            <a:xfrm>
              <a:off x="5520830" y="3560469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37"/>
            <p:cNvSpPr/>
            <p:nvPr/>
          </p:nvSpPr>
          <p:spPr>
            <a:xfrm>
              <a:off x="5459108" y="3596188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37"/>
            <p:cNvSpPr/>
            <p:nvPr/>
          </p:nvSpPr>
          <p:spPr>
            <a:xfrm>
              <a:off x="5006003" y="3836122"/>
              <a:ext cx="830770" cy="479679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37"/>
            <p:cNvSpPr/>
            <p:nvPr/>
          </p:nvSpPr>
          <p:spPr>
            <a:xfrm>
              <a:off x="4926279" y="3903750"/>
              <a:ext cx="741616" cy="428244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37"/>
            <p:cNvSpPr/>
            <p:nvPr/>
          </p:nvSpPr>
          <p:spPr>
            <a:xfrm>
              <a:off x="4864462" y="3939468"/>
              <a:ext cx="727614" cy="42005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37"/>
            <p:cNvSpPr/>
            <p:nvPr/>
          </p:nvSpPr>
          <p:spPr>
            <a:xfrm>
              <a:off x="4802740" y="3975092"/>
              <a:ext cx="620839" cy="358520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37"/>
            <p:cNvSpPr/>
            <p:nvPr/>
          </p:nvSpPr>
          <p:spPr>
            <a:xfrm>
              <a:off x="5169357" y="3663339"/>
              <a:ext cx="421766" cy="243458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37"/>
            <p:cNvSpPr/>
            <p:nvPr/>
          </p:nvSpPr>
          <p:spPr>
            <a:xfrm>
              <a:off x="5441867" y="3820597"/>
              <a:ext cx="421766" cy="243554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37"/>
            <p:cNvSpPr/>
            <p:nvPr/>
          </p:nvSpPr>
          <p:spPr>
            <a:xfrm>
              <a:off x="5714378" y="3977950"/>
              <a:ext cx="421766" cy="243554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37"/>
            <p:cNvSpPr/>
            <p:nvPr/>
          </p:nvSpPr>
          <p:spPr>
            <a:xfrm>
              <a:off x="2242896" y="2171438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689" y="206407"/>
                  </a:moveTo>
                  <a:lnTo>
                    <a:pt x="0" y="103251"/>
                  </a:lnTo>
                  <a:lnTo>
                    <a:pt x="178689" y="0"/>
                  </a:lnTo>
                  <a:lnTo>
                    <a:pt x="357473" y="103251"/>
                  </a:lnTo>
                  <a:lnTo>
                    <a:pt x="178689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37"/>
            <p:cNvSpPr/>
            <p:nvPr/>
          </p:nvSpPr>
          <p:spPr>
            <a:xfrm>
              <a:off x="2526170" y="2006084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37"/>
            <p:cNvSpPr/>
            <p:nvPr/>
          </p:nvSpPr>
          <p:spPr>
            <a:xfrm>
              <a:off x="2632278" y="1017294"/>
              <a:ext cx="357473" cy="206311"/>
            </a:xfrm>
            <a:custGeom>
              <a:avLst/>
              <a:gdLst/>
              <a:ahLst/>
              <a:cxnLst/>
              <a:rect l="l" t="t" r="r" b="b"/>
              <a:pathLst>
                <a:path w="357473" h="206311" extrusionOk="0">
                  <a:moveTo>
                    <a:pt x="178784" y="206312"/>
                  </a:moveTo>
                  <a:lnTo>
                    <a:pt x="0" y="103156"/>
                  </a:lnTo>
                  <a:lnTo>
                    <a:pt x="178784" y="0"/>
                  </a:lnTo>
                  <a:lnTo>
                    <a:pt x="357473" y="103156"/>
                  </a:lnTo>
                  <a:lnTo>
                    <a:pt x="178784" y="2063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37"/>
            <p:cNvSpPr/>
            <p:nvPr/>
          </p:nvSpPr>
          <p:spPr>
            <a:xfrm>
              <a:off x="2632278" y="1120450"/>
              <a:ext cx="178784" cy="1032319"/>
            </a:xfrm>
            <a:custGeom>
              <a:avLst/>
              <a:gdLst/>
              <a:ahLst/>
              <a:cxnLst/>
              <a:rect l="l" t="t" r="r" b="b"/>
              <a:pathLst>
                <a:path w="178784" h="1032319" extrusionOk="0">
                  <a:moveTo>
                    <a:pt x="178784" y="1032320"/>
                  </a:moveTo>
                  <a:lnTo>
                    <a:pt x="0" y="929068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10323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37"/>
            <p:cNvSpPr/>
            <p:nvPr/>
          </p:nvSpPr>
          <p:spPr>
            <a:xfrm>
              <a:off x="2632278" y="1120450"/>
              <a:ext cx="178784" cy="1032319"/>
            </a:xfrm>
            <a:custGeom>
              <a:avLst/>
              <a:gdLst/>
              <a:ahLst/>
              <a:cxnLst/>
              <a:rect l="l" t="t" r="r" b="b"/>
              <a:pathLst>
                <a:path w="178784" h="1032319" extrusionOk="0">
                  <a:moveTo>
                    <a:pt x="178784" y="1032320"/>
                  </a:moveTo>
                  <a:lnTo>
                    <a:pt x="0" y="929068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103232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37"/>
            <p:cNvSpPr/>
            <p:nvPr/>
          </p:nvSpPr>
          <p:spPr>
            <a:xfrm>
              <a:off x="2811062" y="1120450"/>
              <a:ext cx="178689" cy="1032319"/>
            </a:xfrm>
            <a:custGeom>
              <a:avLst/>
              <a:gdLst/>
              <a:ahLst/>
              <a:cxnLst/>
              <a:rect l="l" t="t" r="r" b="b"/>
              <a:pathLst>
                <a:path w="178689" h="1032319" extrusionOk="0">
                  <a:moveTo>
                    <a:pt x="178689" y="929068"/>
                  </a:moveTo>
                  <a:lnTo>
                    <a:pt x="0" y="1032320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9290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6" name="Google Shape;2606;p37"/>
            <p:cNvSpPr/>
            <p:nvPr/>
          </p:nvSpPr>
          <p:spPr>
            <a:xfrm>
              <a:off x="2364150" y="1481542"/>
              <a:ext cx="357473" cy="206501"/>
            </a:xfrm>
            <a:custGeom>
              <a:avLst/>
              <a:gdLst/>
              <a:ahLst/>
              <a:cxnLst/>
              <a:rect l="l" t="t" r="r" b="b"/>
              <a:pathLst>
                <a:path w="357473" h="206501" extrusionOk="0">
                  <a:moveTo>
                    <a:pt x="178784" y="206502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7" name="Google Shape;2607;p37"/>
            <p:cNvSpPr/>
            <p:nvPr/>
          </p:nvSpPr>
          <p:spPr>
            <a:xfrm>
              <a:off x="2364150" y="1584793"/>
              <a:ext cx="178784" cy="721899"/>
            </a:xfrm>
            <a:custGeom>
              <a:avLst/>
              <a:gdLst/>
              <a:ahLst/>
              <a:cxnLst/>
              <a:rect l="l" t="t" r="r" b="b"/>
              <a:pathLst>
                <a:path w="178784" h="721899" extrusionOk="0">
                  <a:moveTo>
                    <a:pt x="178784" y="721900"/>
                  </a:moveTo>
                  <a:lnTo>
                    <a:pt x="0" y="618744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7219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8" name="Google Shape;2608;p37"/>
            <p:cNvSpPr/>
            <p:nvPr/>
          </p:nvSpPr>
          <p:spPr>
            <a:xfrm>
              <a:off x="2364150" y="1584793"/>
              <a:ext cx="178784" cy="721899"/>
            </a:xfrm>
            <a:custGeom>
              <a:avLst/>
              <a:gdLst/>
              <a:ahLst/>
              <a:cxnLst/>
              <a:rect l="l" t="t" r="r" b="b"/>
              <a:pathLst>
                <a:path w="178784" h="721899" extrusionOk="0">
                  <a:moveTo>
                    <a:pt x="178784" y="721900"/>
                  </a:moveTo>
                  <a:lnTo>
                    <a:pt x="0" y="618744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72190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9" name="Google Shape;2609;p37"/>
            <p:cNvSpPr/>
            <p:nvPr/>
          </p:nvSpPr>
          <p:spPr>
            <a:xfrm>
              <a:off x="2542934" y="1584793"/>
              <a:ext cx="178688" cy="721899"/>
            </a:xfrm>
            <a:custGeom>
              <a:avLst/>
              <a:gdLst/>
              <a:ahLst/>
              <a:cxnLst/>
              <a:rect l="l" t="t" r="r" b="b"/>
              <a:pathLst>
                <a:path w="178688" h="721899" extrusionOk="0">
                  <a:moveTo>
                    <a:pt x="178689" y="618744"/>
                  </a:moveTo>
                  <a:lnTo>
                    <a:pt x="0" y="721900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6187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37"/>
            <p:cNvSpPr/>
            <p:nvPr/>
          </p:nvSpPr>
          <p:spPr>
            <a:xfrm>
              <a:off x="2013915" y="2306693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37"/>
            <p:cNvSpPr/>
            <p:nvPr/>
          </p:nvSpPr>
          <p:spPr>
            <a:xfrm>
              <a:off x="2078685" y="1971984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156"/>
                  </a:lnTo>
                  <a:lnTo>
                    <a:pt x="178689" y="0"/>
                  </a:lnTo>
                  <a:lnTo>
                    <a:pt x="357473" y="103156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37"/>
            <p:cNvSpPr/>
            <p:nvPr/>
          </p:nvSpPr>
          <p:spPr>
            <a:xfrm>
              <a:off x="2078685" y="2075140"/>
              <a:ext cx="178784" cy="399097"/>
            </a:xfrm>
            <a:custGeom>
              <a:avLst/>
              <a:gdLst/>
              <a:ahLst/>
              <a:cxnLst/>
              <a:rect l="l" t="t" r="r" b="b"/>
              <a:pathLst>
                <a:path w="178784" h="399097" extrusionOk="0">
                  <a:moveTo>
                    <a:pt x="178784" y="399098"/>
                  </a:moveTo>
                  <a:lnTo>
                    <a:pt x="0" y="295846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3990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37"/>
            <p:cNvSpPr/>
            <p:nvPr/>
          </p:nvSpPr>
          <p:spPr>
            <a:xfrm>
              <a:off x="2078685" y="2075140"/>
              <a:ext cx="178784" cy="399097"/>
            </a:xfrm>
            <a:custGeom>
              <a:avLst/>
              <a:gdLst/>
              <a:ahLst/>
              <a:cxnLst/>
              <a:rect l="l" t="t" r="r" b="b"/>
              <a:pathLst>
                <a:path w="178784" h="399097" extrusionOk="0">
                  <a:moveTo>
                    <a:pt x="178784" y="399098"/>
                  </a:moveTo>
                  <a:lnTo>
                    <a:pt x="0" y="295846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39909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37"/>
            <p:cNvSpPr/>
            <p:nvPr/>
          </p:nvSpPr>
          <p:spPr>
            <a:xfrm>
              <a:off x="2257469" y="2075140"/>
              <a:ext cx="178689" cy="399097"/>
            </a:xfrm>
            <a:custGeom>
              <a:avLst/>
              <a:gdLst/>
              <a:ahLst/>
              <a:cxnLst/>
              <a:rect l="l" t="t" r="r" b="b"/>
              <a:pathLst>
                <a:path w="178689" h="399097" extrusionOk="0">
                  <a:moveTo>
                    <a:pt x="178689" y="295846"/>
                  </a:moveTo>
                  <a:lnTo>
                    <a:pt x="0" y="399098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2958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37"/>
            <p:cNvSpPr/>
            <p:nvPr/>
          </p:nvSpPr>
          <p:spPr>
            <a:xfrm>
              <a:off x="4050634" y="46890"/>
              <a:ext cx="205002" cy="299719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37"/>
            <p:cNvSpPr/>
            <p:nvPr/>
          </p:nvSpPr>
          <p:spPr>
            <a:xfrm>
              <a:off x="4066180" y="44285"/>
              <a:ext cx="98194" cy="12100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7" name="Google Shape;2617;p37"/>
            <p:cNvSpPr/>
            <p:nvPr/>
          </p:nvSpPr>
          <p:spPr>
            <a:xfrm>
              <a:off x="4085379" y="175665"/>
              <a:ext cx="121123" cy="13556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8" name="Google Shape;2618;p37"/>
            <p:cNvSpPr/>
            <p:nvPr/>
          </p:nvSpPr>
          <p:spPr>
            <a:xfrm>
              <a:off x="3878508" y="229758"/>
              <a:ext cx="228579" cy="325392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9" name="Google Shape;2619;p37"/>
            <p:cNvSpPr/>
            <p:nvPr/>
          </p:nvSpPr>
          <p:spPr>
            <a:xfrm>
              <a:off x="4050113" y="220052"/>
              <a:ext cx="176568" cy="232904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0" name="Google Shape;2620;p37"/>
            <p:cNvSpPr/>
            <p:nvPr/>
          </p:nvSpPr>
          <p:spPr>
            <a:xfrm>
              <a:off x="4081568" y="53558"/>
              <a:ext cx="129892" cy="160015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1" name="Google Shape;2621;p37"/>
            <p:cNvSpPr/>
            <p:nvPr/>
          </p:nvSpPr>
          <p:spPr>
            <a:xfrm>
              <a:off x="4086841" y="52931"/>
              <a:ext cx="130406" cy="122734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2" name="Google Shape;2622;p37"/>
            <p:cNvSpPr/>
            <p:nvPr/>
          </p:nvSpPr>
          <p:spPr>
            <a:xfrm>
              <a:off x="3930273" y="858890"/>
              <a:ext cx="102549" cy="78223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3" name="Google Shape;2623;p37"/>
            <p:cNvSpPr/>
            <p:nvPr/>
          </p:nvSpPr>
          <p:spPr>
            <a:xfrm>
              <a:off x="3930726" y="883849"/>
              <a:ext cx="102084" cy="53297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4" name="Google Shape;2624;p37"/>
            <p:cNvSpPr/>
            <p:nvPr/>
          </p:nvSpPr>
          <p:spPr>
            <a:xfrm>
              <a:off x="3878956" y="825175"/>
              <a:ext cx="93870" cy="7271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5" name="Google Shape;2625;p37"/>
            <p:cNvSpPr/>
            <p:nvPr/>
          </p:nvSpPr>
          <p:spPr>
            <a:xfrm>
              <a:off x="3879387" y="849177"/>
              <a:ext cx="93498" cy="48808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6" name="Google Shape;2626;p37"/>
            <p:cNvSpPr/>
            <p:nvPr/>
          </p:nvSpPr>
          <p:spPr>
            <a:xfrm>
              <a:off x="3913772" y="449985"/>
              <a:ext cx="223526" cy="385528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7" name="Google Shape;2627;p37"/>
            <p:cNvSpPr/>
            <p:nvPr/>
          </p:nvSpPr>
          <p:spPr>
            <a:xfrm>
              <a:off x="3974732" y="450747"/>
              <a:ext cx="222535" cy="417442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8" name="Google Shape;2628;p37"/>
            <p:cNvSpPr/>
            <p:nvPr/>
          </p:nvSpPr>
          <p:spPr>
            <a:xfrm>
              <a:off x="3891839" y="424458"/>
              <a:ext cx="332782" cy="306321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9" name="Google Shape;2629;p37"/>
            <p:cNvSpPr/>
            <p:nvPr/>
          </p:nvSpPr>
          <p:spPr>
            <a:xfrm>
              <a:off x="4159410" y="243442"/>
              <a:ext cx="115651" cy="405453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0" name="Google Shape;2630;p37"/>
            <p:cNvSpPr/>
            <p:nvPr/>
          </p:nvSpPr>
          <p:spPr>
            <a:xfrm>
              <a:off x="4182076" y="238331"/>
              <a:ext cx="69928" cy="88934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1" name="Google Shape;2631;p37"/>
            <p:cNvSpPr/>
            <p:nvPr/>
          </p:nvSpPr>
          <p:spPr>
            <a:xfrm>
              <a:off x="4044931" y="219924"/>
              <a:ext cx="59816" cy="62802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2" name="Google Shape;2632;p37"/>
            <p:cNvSpPr/>
            <p:nvPr/>
          </p:nvSpPr>
          <p:spPr>
            <a:xfrm>
              <a:off x="2494198" y="1192008"/>
              <a:ext cx="154251" cy="303342"/>
            </a:xfrm>
            <a:custGeom>
              <a:avLst/>
              <a:gdLst/>
              <a:ahLst/>
              <a:cxnLst/>
              <a:rect l="l" t="t" r="r" b="b"/>
              <a:pathLst>
                <a:path w="154251" h="303342" extrusionOk="0">
                  <a:moveTo>
                    <a:pt x="65595" y="234575"/>
                  </a:moveTo>
                  <a:cubicBezTo>
                    <a:pt x="79310" y="258921"/>
                    <a:pt x="95907" y="281534"/>
                    <a:pt x="115030" y="301917"/>
                  </a:cubicBezTo>
                  <a:cubicBezTo>
                    <a:pt x="120364" y="308108"/>
                    <a:pt x="161512" y="292392"/>
                    <a:pt x="153130" y="288010"/>
                  </a:cubicBezTo>
                  <a:cubicBezTo>
                    <a:pt x="144747" y="283629"/>
                    <a:pt x="117601" y="246005"/>
                    <a:pt x="104171" y="221335"/>
                  </a:cubicBezTo>
                  <a:cubicBezTo>
                    <a:pt x="92896" y="191398"/>
                    <a:pt x="83356" y="160833"/>
                    <a:pt x="75596" y="129800"/>
                  </a:cubicBezTo>
                  <a:cubicBezTo>
                    <a:pt x="67119" y="99225"/>
                    <a:pt x="59880" y="54267"/>
                    <a:pt x="53689" y="33121"/>
                  </a:cubicBezTo>
                  <a:cubicBezTo>
                    <a:pt x="50377" y="17186"/>
                    <a:pt x="38044" y="4670"/>
                    <a:pt x="22161" y="1117"/>
                  </a:cubicBezTo>
                  <a:cubicBezTo>
                    <a:pt x="7397" y="-2312"/>
                    <a:pt x="-2223" y="1689"/>
                    <a:pt x="444" y="19596"/>
                  </a:cubicBezTo>
                  <a:cubicBezTo>
                    <a:pt x="4730" y="50743"/>
                    <a:pt x="29305" y="172853"/>
                    <a:pt x="65595" y="23457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3" name="Google Shape;2633;p37"/>
            <p:cNvSpPr/>
            <p:nvPr/>
          </p:nvSpPr>
          <p:spPr>
            <a:xfrm>
              <a:off x="2527565" y="1904831"/>
              <a:ext cx="106588" cy="82319"/>
            </a:xfrm>
            <a:custGeom>
              <a:avLst/>
              <a:gdLst/>
              <a:ahLst/>
              <a:cxnLst/>
              <a:rect l="l" t="t" r="r" b="b"/>
              <a:pathLst>
                <a:path w="106588" h="82319" extrusionOk="0">
                  <a:moveTo>
                    <a:pt x="8606" y="2"/>
                  </a:moveTo>
                  <a:cubicBezTo>
                    <a:pt x="21369" y="10385"/>
                    <a:pt x="40229" y="860"/>
                    <a:pt x="41181" y="1812"/>
                  </a:cubicBezTo>
                  <a:cubicBezTo>
                    <a:pt x="56119" y="15766"/>
                    <a:pt x="71828" y="28863"/>
                    <a:pt x="88235" y="41055"/>
                  </a:cubicBezTo>
                  <a:cubicBezTo>
                    <a:pt x="96141" y="47246"/>
                    <a:pt x="108523" y="55628"/>
                    <a:pt x="106332" y="67630"/>
                  </a:cubicBezTo>
                  <a:cubicBezTo>
                    <a:pt x="102332" y="89156"/>
                    <a:pt x="68232" y="82489"/>
                    <a:pt x="54897" y="75917"/>
                  </a:cubicBezTo>
                  <a:cubicBezTo>
                    <a:pt x="41562" y="69344"/>
                    <a:pt x="31371" y="58486"/>
                    <a:pt x="19083" y="50866"/>
                  </a:cubicBezTo>
                  <a:cubicBezTo>
                    <a:pt x="10320" y="45437"/>
                    <a:pt x="1653" y="42579"/>
                    <a:pt x="33" y="31816"/>
                  </a:cubicBezTo>
                  <a:cubicBezTo>
                    <a:pt x="-538" y="25244"/>
                    <a:pt x="6415" y="-283"/>
                    <a:pt x="860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4" name="Google Shape;2634;p37"/>
            <p:cNvSpPr/>
            <p:nvPr/>
          </p:nvSpPr>
          <p:spPr>
            <a:xfrm>
              <a:off x="2527774" y="1931884"/>
              <a:ext cx="106123" cy="55368"/>
            </a:xfrm>
            <a:custGeom>
              <a:avLst/>
              <a:gdLst/>
              <a:ahLst/>
              <a:cxnLst/>
              <a:rect l="l" t="t" r="r" b="b"/>
              <a:pathLst>
                <a:path w="106123" h="55368" extrusionOk="0">
                  <a:moveTo>
                    <a:pt x="301" y="0"/>
                  </a:moveTo>
                  <a:cubicBezTo>
                    <a:pt x="1920" y="10668"/>
                    <a:pt x="10492" y="13525"/>
                    <a:pt x="19351" y="19050"/>
                  </a:cubicBezTo>
                  <a:cubicBezTo>
                    <a:pt x="31828" y="26765"/>
                    <a:pt x="42782" y="38100"/>
                    <a:pt x="55831" y="44577"/>
                  </a:cubicBezTo>
                  <a:cubicBezTo>
                    <a:pt x="68881" y="51054"/>
                    <a:pt x="97646" y="56674"/>
                    <a:pt x="106123" y="41338"/>
                  </a:cubicBezTo>
                  <a:cubicBezTo>
                    <a:pt x="101551" y="62008"/>
                    <a:pt x="68023" y="55531"/>
                    <a:pt x="54879" y="48958"/>
                  </a:cubicBezTo>
                  <a:cubicBezTo>
                    <a:pt x="41734" y="42386"/>
                    <a:pt x="31352" y="31528"/>
                    <a:pt x="19065" y="23908"/>
                  </a:cubicBezTo>
                  <a:cubicBezTo>
                    <a:pt x="10302" y="18479"/>
                    <a:pt x="1634" y="15621"/>
                    <a:pt x="15" y="4858"/>
                  </a:cubicBezTo>
                  <a:cubicBezTo>
                    <a:pt x="-40" y="3229"/>
                    <a:pt x="56" y="1610"/>
                    <a:pt x="30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5" name="Google Shape;2635;p37"/>
            <p:cNvSpPr/>
            <p:nvPr/>
          </p:nvSpPr>
          <p:spPr>
            <a:xfrm>
              <a:off x="2655329" y="1830290"/>
              <a:ext cx="106576" cy="79516"/>
            </a:xfrm>
            <a:custGeom>
              <a:avLst/>
              <a:gdLst/>
              <a:ahLst/>
              <a:cxnLst/>
              <a:rect l="l" t="t" r="r" b="b"/>
              <a:pathLst>
                <a:path w="106576" h="79516" extrusionOk="0">
                  <a:moveTo>
                    <a:pt x="10192" y="58"/>
                  </a:moveTo>
                  <a:cubicBezTo>
                    <a:pt x="22955" y="10440"/>
                    <a:pt x="45244" y="-895"/>
                    <a:pt x="46196" y="58"/>
                  </a:cubicBezTo>
                  <a:cubicBezTo>
                    <a:pt x="59433" y="13574"/>
                    <a:pt x="73460" y="26299"/>
                    <a:pt x="88202" y="38158"/>
                  </a:cubicBezTo>
                  <a:cubicBezTo>
                    <a:pt x="96202" y="44444"/>
                    <a:pt x="108585" y="52826"/>
                    <a:pt x="106299" y="64828"/>
                  </a:cubicBezTo>
                  <a:cubicBezTo>
                    <a:pt x="102298" y="86354"/>
                    <a:pt x="68199" y="79687"/>
                    <a:pt x="54959" y="73114"/>
                  </a:cubicBezTo>
                  <a:cubicBezTo>
                    <a:pt x="41719" y="66542"/>
                    <a:pt x="31337" y="55684"/>
                    <a:pt x="19050" y="48064"/>
                  </a:cubicBezTo>
                  <a:cubicBezTo>
                    <a:pt x="10287" y="42634"/>
                    <a:pt x="1715" y="39777"/>
                    <a:pt x="0" y="29014"/>
                  </a:cubicBezTo>
                  <a:cubicBezTo>
                    <a:pt x="721" y="18622"/>
                    <a:pt x="4243" y="8611"/>
                    <a:pt x="10192" y="58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6" name="Google Shape;2636;p37"/>
            <p:cNvSpPr/>
            <p:nvPr/>
          </p:nvSpPr>
          <p:spPr>
            <a:xfrm>
              <a:off x="2655759" y="1855875"/>
              <a:ext cx="106154" cy="55320"/>
            </a:xfrm>
            <a:custGeom>
              <a:avLst/>
              <a:gdLst/>
              <a:ahLst/>
              <a:cxnLst/>
              <a:rect l="l" t="t" r="r" b="b"/>
              <a:pathLst>
                <a:path w="106154" h="55320" extrusionOk="0">
                  <a:moveTo>
                    <a:pt x="331" y="0"/>
                  </a:moveTo>
                  <a:cubicBezTo>
                    <a:pt x="1951" y="10573"/>
                    <a:pt x="10523" y="13525"/>
                    <a:pt x="19381" y="19050"/>
                  </a:cubicBezTo>
                  <a:cubicBezTo>
                    <a:pt x="31859" y="26765"/>
                    <a:pt x="42813" y="38100"/>
                    <a:pt x="55767" y="44482"/>
                  </a:cubicBezTo>
                  <a:cubicBezTo>
                    <a:pt x="68721" y="50863"/>
                    <a:pt x="97677" y="56578"/>
                    <a:pt x="106154" y="41243"/>
                  </a:cubicBezTo>
                  <a:cubicBezTo>
                    <a:pt x="101582" y="62008"/>
                    <a:pt x="68054" y="55435"/>
                    <a:pt x="54910" y="48958"/>
                  </a:cubicBezTo>
                  <a:cubicBezTo>
                    <a:pt x="41765" y="42481"/>
                    <a:pt x="31383" y="31528"/>
                    <a:pt x="19096" y="23908"/>
                  </a:cubicBezTo>
                  <a:cubicBezTo>
                    <a:pt x="10333" y="18478"/>
                    <a:pt x="1665" y="15621"/>
                    <a:pt x="46" y="4858"/>
                  </a:cubicBezTo>
                  <a:cubicBezTo>
                    <a:pt x="-67" y="3229"/>
                    <a:pt x="28" y="1600"/>
                    <a:pt x="33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7" name="Google Shape;2637;p37"/>
            <p:cNvSpPr/>
            <p:nvPr/>
          </p:nvSpPr>
          <p:spPr>
            <a:xfrm>
              <a:off x="2362866" y="1465363"/>
              <a:ext cx="372536" cy="450662"/>
            </a:xfrm>
            <a:custGeom>
              <a:avLst/>
              <a:gdLst/>
              <a:ahLst/>
              <a:cxnLst/>
              <a:rect l="l" t="t" r="r" b="b"/>
              <a:pathLst>
                <a:path w="372536" h="450662" extrusionOk="0">
                  <a:moveTo>
                    <a:pt x="2903" y="30848"/>
                  </a:moveTo>
                  <a:cubicBezTo>
                    <a:pt x="-11194" y="119145"/>
                    <a:pt x="27954" y="152006"/>
                    <a:pt x="79103" y="170865"/>
                  </a:cubicBezTo>
                  <a:cubicBezTo>
                    <a:pt x="115679" y="184296"/>
                    <a:pt x="168162" y="205060"/>
                    <a:pt x="168162" y="205060"/>
                  </a:cubicBezTo>
                  <a:cubicBezTo>
                    <a:pt x="168162" y="205060"/>
                    <a:pt x="167400" y="224110"/>
                    <a:pt x="167019" y="267925"/>
                  </a:cubicBezTo>
                  <a:cubicBezTo>
                    <a:pt x="167019" y="306025"/>
                    <a:pt x="171686" y="445947"/>
                    <a:pt x="171686" y="445947"/>
                  </a:cubicBezTo>
                  <a:cubicBezTo>
                    <a:pt x="183944" y="452234"/>
                    <a:pt x="198481" y="452234"/>
                    <a:pt x="210739" y="445947"/>
                  </a:cubicBezTo>
                  <a:cubicBezTo>
                    <a:pt x="210739" y="445947"/>
                    <a:pt x="231313" y="338886"/>
                    <a:pt x="235694" y="290595"/>
                  </a:cubicBezTo>
                  <a:cubicBezTo>
                    <a:pt x="241600" y="225063"/>
                    <a:pt x="251601" y="182200"/>
                    <a:pt x="248267" y="168103"/>
                  </a:cubicBezTo>
                  <a:cubicBezTo>
                    <a:pt x="245314" y="155721"/>
                    <a:pt x="173782" y="120478"/>
                    <a:pt x="151017" y="101428"/>
                  </a:cubicBezTo>
                  <a:lnTo>
                    <a:pt x="301036" y="151720"/>
                  </a:lnTo>
                  <a:cubicBezTo>
                    <a:pt x="298036" y="167932"/>
                    <a:pt x="296538" y="184381"/>
                    <a:pt x="296559" y="200869"/>
                  </a:cubicBezTo>
                  <a:cubicBezTo>
                    <a:pt x="297892" y="252780"/>
                    <a:pt x="300845" y="365271"/>
                    <a:pt x="300845" y="365271"/>
                  </a:cubicBezTo>
                  <a:cubicBezTo>
                    <a:pt x="300845" y="365271"/>
                    <a:pt x="321419" y="380130"/>
                    <a:pt x="338945" y="365271"/>
                  </a:cubicBezTo>
                  <a:cubicBezTo>
                    <a:pt x="338945" y="365271"/>
                    <a:pt x="377045" y="142576"/>
                    <a:pt x="372092" y="113144"/>
                  </a:cubicBezTo>
                  <a:cubicBezTo>
                    <a:pt x="367711" y="85140"/>
                    <a:pt x="235599" y="27990"/>
                    <a:pt x="212263" y="8369"/>
                  </a:cubicBezTo>
                  <a:cubicBezTo>
                    <a:pt x="204058" y="1673"/>
                    <a:pt x="193384" y="-1204"/>
                    <a:pt x="182926" y="4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8" name="Google Shape;2638;p37"/>
            <p:cNvSpPr/>
            <p:nvPr/>
          </p:nvSpPr>
          <p:spPr>
            <a:xfrm>
              <a:off x="2393925" y="1163883"/>
              <a:ext cx="117160" cy="114020"/>
            </a:xfrm>
            <a:custGeom>
              <a:avLst/>
              <a:gdLst/>
              <a:ahLst/>
              <a:cxnLst/>
              <a:rect l="l" t="t" r="r" b="b"/>
              <a:pathLst>
                <a:path w="117160" h="114020" extrusionOk="0">
                  <a:moveTo>
                    <a:pt x="24041" y="0"/>
                  </a:moveTo>
                  <a:cubicBezTo>
                    <a:pt x="24041" y="0"/>
                    <a:pt x="26232" y="42101"/>
                    <a:pt x="25279" y="45815"/>
                  </a:cubicBezTo>
                  <a:cubicBezTo>
                    <a:pt x="24327" y="49530"/>
                    <a:pt x="6229" y="61817"/>
                    <a:pt x="609" y="66294"/>
                  </a:cubicBezTo>
                  <a:cubicBezTo>
                    <a:pt x="-5010" y="70771"/>
                    <a:pt x="29661" y="104394"/>
                    <a:pt x="46425" y="112300"/>
                  </a:cubicBezTo>
                  <a:cubicBezTo>
                    <a:pt x="63189" y="120205"/>
                    <a:pt x="116148" y="99727"/>
                    <a:pt x="117100" y="74200"/>
                  </a:cubicBezTo>
                  <a:cubicBezTo>
                    <a:pt x="118053" y="48673"/>
                    <a:pt x="107575" y="26575"/>
                    <a:pt x="99860" y="25146"/>
                  </a:cubicBezTo>
                  <a:cubicBezTo>
                    <a:pt x="92145" y="23717"/>
                    <a:pt x="24041" y="0"/>
                    <a:pt x="2404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37"/>
            <p:cNvSpPr/>
            <p:nvPr/>
          </p:nvSpPr>
          <p:spPr>
            <a:xfrm>
              <a:off x="2362970" y="1179922"/>
              <a:ext cx="189574" cy="370837"/>
            </a:xfrm>
            <a:custGeom>
              <a:avLst/>
              <a:gdLst/>
              <a:ahLst/>
              <a:cxnLst/>
              <a:rect l="l" t="t" r="r" b="b"/>
              <a:pathLst>
                <a:path w="189574" h="370837" extrusionOk="0">
                  <a:moveTo>
                    <a:pt x="50329" y="37015"/>
                  </a:moveTo>
                  <a:cubicBezTo>
                    <a:pt x="50329" y="37015"/>
                    <a:pt x="80809" y="82450"/>
                    <a:pt x="123386" y="86736"/>
                  </a:cubicBezTo>
                  <a:cubicBezTo>
                    <a:pt x="136816" y="73496"/>
                    <a:pt x="137959" y="26442"/>
                    <a:pt x="119385" y="11393"/>
                  </a:cubicBezTo>
                  <a:cubicBezTo>
                    <a:pt x="119385" y="11393"/>
                    <a:pt x="136530" y="-2323"/>
                    <a:pt x="147960" y="344"/>
                  </a:cubicBezTo>
                  <a:cubicBezTo>
                    <a:pt x="160529" y="7926"/>
                    <a:pt x="169882" y="19861"/>
                    <a:pt x="174249" y="33872"/>
                  </a:cubicBezTo>
                  <a:cubicBezTo>
                    <a:pt x="185150" y="65076"/>
                    <a:pt x="190313" y="97985"/>
                    <a:pt x="189489" y="131027"/>
                  </a:cubicBezTo>
                  <a:cubicBezTo>
                    <a:pt x="188727" y="175604"/>
                    <a:pt x="189489" y="288380"/>
                    <a:pt x="189489" y="288380"/>
                  </a:cubicBezTo>
                  <a:cubicBezTo>
                    <a:pt x="184440" y="315326"/>
                    <a:pt x="168114" y="338824"/>
                    <a:pt x="144626" y="352960"/>
                  </a:cubicBezTo>
                  <a:cubicBezTo>
                    <a:pt x="113965" y="370266"/>
                    <a:pt x="77860" y="375239"/>
                    <a:pt x="43661" y="366866"/>
                  </a:cubicBezTo>
                  <a:cubicBezTo>
                    <a:pt x="26445" y="363208"/>
                    <a:pt x="12392" y="350816"/>
                    <a:pt x="6609" y="334195"/>
                  </a:cubicBezTo>
                  <a:cubicBezTo>
                    <a:pt x="8609" y="302858"/>
                    <a:pt x="20992" y="238945"/>
                    <a:pt x="16134" y="199226"/>
                  </a:cubicBezTo>
                  <a:cubicBezTo>
                    <a:pt x="11276" y="159507"/>
                    <a:pt x="2609" y="130551"/>
                    <a:pt x="418" y="98832"/>
                  </a:cubicBezTo>
                  <a:cubicBezTo>
                    <a:pt x="-1773" y="67114"/>
                    <a:pt x="4609" y="67686"/>
                    <a:pt x="20611" y="56351"/>
                  </a:cubicBezTo>
                  <a:cubicBezTo>
                    <a:pt x="30053" y="49217"/>
                    <a:pt x="39984" y="42759"/>
                    <a:pt x="50329" y="3701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37"/>
            <p:cNvSpPr/>
            <p:nvPr/>
          </p:nvSpPr>
          <p:spPr>
            <a:xfrm>
              <a:off x="2389574" y="1045793"/>
              <a:ext cx="126365" cy="153696"/>
            </a:xfrm>
            <a:custGeom>
              <a:avLst/>
              <a:gdLst/>
              <a:ahLst/>
              <a:cxnLst/>
              <a:rect l="l" t="t" r="r" b="b"/>
              <a:pathLst>
                <a:path w="126365" h="153696" extrusionOk="0">
                  <a:moveTo>
                    <a:pt x="123547" y="55607"/>
                  </a:moveTo>
                  <a:lnTo>
                    <a:pt x="123547" y="55607"/>
                  </a:lnTo>
                  <a:cubicBezTo>
                    <a:pt x="118499" y="22936"/>
                    <a:pt x="94972" y="-1543"/>
                    <a:pt x="61349" y="76"/>
                  </a:cubicBezTo>
                  <a:cubicBezTo>
                    <a:pt x="25578" y="2019"/>
                    <a:pt x="-1846" y="32594"/>
                    <a:pt x="97" y="68361"/>
                  </a:cubicBezTo>
                  <a:cubicBezTo>
                    <a:pt x="99" y="68399"/>
                    <a:pt x="101" y="68427"/>
                    <a:pt x="103" y="68465"/>
                  </a:cubicBezTo>
                  <a:cubicBezTo>
                    <a:pt x="1271" y="88611"/>
                    <a:pt x="11858" y="107032"/>
                    <a:pt x="28678" y="118186"/>
                  </a:cubicBezTo>
                  <a:cubicBezTo>
                    <a:pt x="29839" y="123139"/>
                    <a:pt x="31598" y="127940"/>
                    <a:pt x="33917" y="132473"/>
                  </a:cubicBezTo>
                  <a:cubicBezTo>
                    <a:pt x="45728" y="146380"/>
                    <a:pt x="81542" y="155048"/>
                    <a:pt x="92114" y="153524"/>
                  </a:cubicBezTo>
                  <a:cubicBezTo>
                    <a:pt x="104686" y="152400"/>
                    <a:pt x="115295" y="143713"/>
                    <a:pt x="118880" y="131616"/>
                  </a:cubicBezTo>
                  <a:cubicBezTo>
                    <a:pt x="129833" y="105899"/>
                    <a:pt x="126309" y="71609"/>
                    <a:pt x="123547" y="5560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37"/>
            <p:cNvSpPr/>
            <p:nvPr/>
          </p:nvSpPr>
          <p:spPr>
            <a:xfrm>
              <a:off x="2377852" y="1032078"/>
              <a:ext cx="133256" cy="131805"/>
            </a:xfrm>
            <a:custGeom>
              <a:avLst/>
              <a:gdLst/>
              <a:ahLst/>
              <a:cxnLst/>
              <a:rect l="l" t="t" r="r" b="b"/>
              <a:pathLst>
                <a:path w="133256" h="131805" extrusionOk="0">
                  <a:moveTo>
                    <a:pt x="40114" y="131806"/>
                  </a:moveTo>
                  <a:lnTo>
                    <a:pt x="40114" y="131806"/>
                  </a:lnTo>
                  <a:lnTo>
                    <a:pt x="43162" y="103231"/>
                  </a:lnTo>
                  <a:cubicBezTo>
                    <a:pt x="43162" y="103231"/>
                    <a:pt x="19921" y="43033"/>
                    <a:pt x="74880" y="54653"/>
                  </a:cubicBezTo>
                  <a:cubicBezTo>
                    <a:pt x="111170" y="62273"/>
                    <a:pt x="120314" y="65512"/>
                    <a:pt x="131363" y="41223"/>
                  </a:cubicBezTo>
                  <a:cubicBezTo>
                    <a:pt x="142412" y="16934"/>
                    <a:pt x="103455" y="-5068"/>
                    <a:pt x="57164" y="1028"/>
                  </a:cubicBezTo>
                  <a:cubicBezTo>
                    <a:pt x="24162" y="4533"/>
                    <a:pt x="-666" y="32717"/>
                    <a:pt x="14" y="65893"/>
                  </a:cubicBezTo>
                  <a:cubicBezTo>
                    <a:pt x="1252" y="83895"/>
                    <a:pt x="6014" y="120185"/>
                    <a:pt x="40114" y="13180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37"/>
            <p:cNvSpPr/>
            <p:nvPr/>
          </p:nvSpPr>
          <p:spPr>
            <a:xfrm>
              <a:off x="2511120" y="1180647"/>
              <a:ext cx="61436" cy="88868"/>
            </a:xfrm>
            <a:custGeom>
              <a:avLst/>
              <a:gdLst/>
              <a:ahLst/>
              <a:cxnLst/>
              <a:rect l="l" t="t" r="r" b="b"/>
              <a:pathLst>
                <a:path w="61436" h="88868" extrusionOk="0">
                  <a:moveTo>
                    <a:pt x="39243" y="88868"/>
                  </a:moveTo>
                  <a:cubicBezTo>
                    <a:pt x="47575" y="88601"/>
                    <a:pt x="55499" y="85192"/>
                    <a:pt x="61436" y="79343"/>
                  </a:cubicBezTo>
                  <a:cubicBezTo>
                    <a:pt x="60198" y="63722"/>
                    <a:pt x="40196" y="4381"/>
                    <a:pt x="0" y="0"/>
                  </a:cubicBezTo>
                  <a:cubicBezTo>
                    <a:pt x="10976" y="7630"/>
                    <a:pt x="19668" y="18098"/>
                    <a:pt x="25146" y="30290"/>
                  </a:cubicBezTo>
                  <a:cubicBezTo>
                    <a:pt x="31347" y="49425"/>
                    <a:pt x="36060" y="69009"/>
                    <a:pt x="39243" y="888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37"/>
            <p:cNvSpPr/>
            <p:nvPr/>
          </p:nvSpPr>
          <p:spPr>
            <a:xfrm>
              <a:off x="6137574" y="3350157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37"/>
            <p:cNvSpPr/>
            <p:nvPr/>
          </p:nvSpPr>
          <p:spPr>
            <a:xfrm>
              <a:off x="6267054" y="2297586"/>
              <a:ext cx="217597" cy="318657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37"/>
            <p:cNvSpPr/>
            <p:nvPr/>
          </p:nvSpPr>
          <p:spPr>
            <a:xfrm>
              <a:off x="6260770" y="2526901"/>
              <a:ext cx="40647" cy="23545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37"/>
            <p:cNvSpPr/>
            <p:nvPr/>
          </p:nvSpPr>
          <p:spPr>
            <a:xfrm>
              <a:off x="6283969" y="2294668"/>
              <a:ext cx="103921" cy="128329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37"/>
            <p:cNvSpPr/>
            <p:nvPr/>
          </p:nvSpPr>
          <p:spPr>
            <a:xfrm>
              <a:off x="6304395" y="2434900"/>
              <a:ext cx="128622" cy="143860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37"/>
            <p:cNvSpPr/>
            <p:nvPr/>
          </p:nvSpPr>
          <p:spPr>
            <a:xfrm>
              <a:off x="6266985" y="2481191"/>
              <a:ext cx="187397" cy="215209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37"/>
            <p:cNvSpPr/>
            <p:nvPr/>
          </p:nvSpPr>
          <p:spPr>
            <a:xfrm>
              <a:off x="6300305" y="2304949"/>
              <a:ext cx="138529" cy="170431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37"/>
            <p:cNvSpPr/>
            <p:nvPr/>
          </p:nvSpPr>
          <p:spPr>
            <a:xfrm>
              <a:off x="6305880" y="2304032"/>
              <a:ext cx="138474" cy="130867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37"/>
            <p:cNvSpPr/>
            <p:nvPr/>
          </p:nvSpPr>
          <p:spPr>
            <a:xfrm>
              <a:off x="6412912" y="2510225"/>
              <a:ext cx="93089" cy="307779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37"/>
            <p:cNvSpPr/>
            <p:nvPr/>
          </p:nvSpPr>
          <p:spPr>
            <a:xfrm>
              <a:off x="6328850" y="3433403"/>
              <a:ext cx="108744" cy="83141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3" name="Google Shape;2653;p37"/>
            <p:cNvSpPr/>
            <p:nvPr/>
          </p:nvSpPr>
          <p:spPr>
            <a:xfrm>
              <a:off x="6329407" y="3459885"/>
              <a:ext cx="108204" cy="56238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37"/>
            <p:cNvSpPr/>
            <p:nvPr/>
          </p:nvSpPr>
          <p:spPr>
            <a:xfrm>
              <a:off x="6246119" y="3415021"/>
              <a:ext cx="99827" cy="77341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37"/>
            <p:cNvSpPr/>
            <p:nvPr/>
          </p:nvSpPr>
          <p:spPr>
            <a:xfrm>
              <a:off x="6246063" y="3440454"/>
              <a:ext cx="99536" cy="51729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37"/>
            <p:cNvSpPr/>
            <p:nvPr/>
          </p:nvSpPr>
          <p:spPr>
            <a:xfrm>
              <a:off x="6262125" y="2696837"/>
              <a:ext cx="213068" cy="74445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37"/>
            <p:cNvSpPr/>
            <p:nvPr/>
          </p:nvSpPr>
          <p:spPr>
            <a:xfrm>
              <a:off x="6253173" y="2679311"/>
              <a:ext cx="226922" cy="495109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37"/>
            <p:cNvSpPr/>
            <p:nvPr/>
          </p:nvSpPr>
          <p:spPr>
            <a:xfrm>
              <a:off x="6408973" y="2507035"/>
              <a:ext cx="76263" cy="95029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37"/>
            <p:cNvSpPr/>
            <p:nvPr/>
          </p:nvSpPr>
          <p:spPr>
            <a:xfrm>
              <a:off x="6261399" y="2481311"/>
              <a:ext cx="63531" cy="66745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37"/>
            <p:cNvSpPr/>
            <p:nvPr/>
          </p:nvSpPr>
          <p:spPr>
            <a:xfrm>
              <a:off x="2608942" y="4557070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7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7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7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37"/>
            <p:cNvSpPr/>
            <p:nvPr/>
          </p:nvSpPr>
          <p:spPr>
            <a:xfrm>
              <a:off x="2930982" y="3722965"/>
              <a:ext cx="85002" cy="305847"/>
            </a:xfrm>
            <a:custGeom>
              <a:avLst/>
              <a:gdLst/>
              <a:ahLst/>
              <a:cxnLst/>
              <a:rect l="l" t="t" r="r" b="b"/>
              <a:pathLst>
                <a:path w="85002" h="305847" extrusionOk="0">
                  <a:moveTo>
                    <a:pt x="18764" y="0"/>
                  </a:moveTo>
                  <a:cubicBezTo>
                    <a:pt x="37814" y="5429"/>
                    <a:pt x="48482" y="26289"/>
                    <a:pt x="65056" y="70961"/>
                  </a:cubicBezTo>
                  <a:cubicBezTo>
                    <a:pt x="78848" y="111490"/>
                    <a:pt x="85582" y="154076"/>
                    <a:pt x="84963" y="196882"/>
                  </a:cubicBezTo>
                  <a:cubicBezTo>
                    <a:pt x="79629" y="238982"/>
                    <a:pt x="62198" y="271748"/>
                    <a:pt x="20098" y="305848"/>
                  </a:cubicBezTo>
                  <a:lnTo>
                    <a:pt x="0" y="268986"/>
                  </a:lnTo>
                  <a:cubicBezTo>
                    <a:pt x="0" y="268986"/>
                    <a:pt x="41243" y="232600"/>
                    <a:pt x="45434" y="190500"/>
                  </a:cubicBezTo>
                  <a:cubicBezTo>
                    <a:pt x="47815" y="166878"/>
                    <a:pt x="20098" y="87249"/>
                    <a:pt x="20098" y="85058"/>
                  </a:cubicBezTo>
                  <a:cubicBezTo>
                    <a:pt x="20098" y="82867"/>
                    <a:pt x="18764" y="0"/>
                    <a:pt x="18764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37"/>
            <p:cNvSpPr/>
            <p:nvPr/>
          </p:nvSpPr>
          <p:spPr>
            <a:xfrm>
              <a:off x="2667241" y="4676337"/>
              <a:ext cx="123900" cy="70118"/>
            </a:xfrm>
            <a:custGeom>
              <a:avLst/>
              <a:gdLst/>
              <a:ahLst/>
              <a:cxnLst/>
              <a:rect l="l" t="t" r="r" b="b"/>
              <a:pathLst>
                <a:path w="123900" h="70118" extrusionOk="0">
                  <a:moveTo>
                    <a:pt x="117628" y="16845"/>
                  </a:moveTo>
                  <a:cubicBezTo>
                    <a:pt x="104783" y="20750"/>
                    <a:pt x="90877" y="18874"/>
                    <a:pt x="79528" y="11701"/>
                  </a:cubicBezTo>
                  <a:cubicBezTo>
                    <a:pt x="69241" y="11701"/>
                    <a:pt x="8757" y="-12016"/>
                    <a:pt x="1137" y="8082"/>
                  </a:cubicBezTo>
                  <a:cubicBezTo>
                    <a:pt x="-5531" y="25703"/>
                    <a:pt x="18758" y="42086"/>
                    <a:pt x="31617" y="45229"/>
                  </a:cubicBezTo>
                  <a:cubicBezTo>
                    <a:pt x="60192" y="51992"/>
                    <a:pt x="80766" y="66089"/>
                    <a:pt x="92196" y="68470"/>
                  </a:cubicBezTo>
                  <a:cubicBezTo>
                    <a:pt x="100966" y="71585"/>
                    <a:pt x="110703" y="70232"/>
                    <a:pt x="118294" y="64851"/>
                  </a:cubicBezTo>
                  <a:cubicBezTo>
                    <a:pt x="126200" y="56850"/>
                    <a:pt x="125533" y="27322"/>
                    <a:pt x="117628" y="1684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37"/>
            <p:cNvSpPr/>
            <p:nvPr/>
          </p:nvSpPr>
          <p:spPr>
            <a:xfrm>
              <a:off x="2667120" y="4688038"/>
              <a:ext cx="121939" cy="58416"/>
            </a:xfrm>
            <a:custGeom>
              <a:avLst/>
              <a:gdLst/>
              <a:ahLst/>
              <a:cxnLst/>
              <a:rect l="l" t="t" r="r" b="b"/>
              <a:pathLst>
                <a:path w="121939" h="58416" extrusionOk="0">
                  <a:moveTo>
                    <a:pt x="92127" y="51911"/>
                  </a:moveTo>
                  <a:cubicBezTo>
                    <a:pt x="80697" y="49530"/>
                    <a:pt x="59837" y="35433"/>
                    <a:pt x="31548" y="28575"/>
                  </a:cubicBezTo>
                  <a:cubicBezTo>
                    <a:pt x="20784" y="26003"/>
                    <a:pt x="2020" y="14097"/>
                    <a:pt x="210" y="0"/>
                  </a:cubicBezTo>
                  <a:cubicBezTo>
                    <a:pt x="-2361" y="16193"/>
                    <a:pt x="19260" y="30575"/>
                    <a:pt x="31548" y="33528"/>
                  </a:cubicBezTo>
                  <a:cubicBezTo>
                    <a:pt x="60123" y="40291"/>
                    <a:pt x="80697" y="54388"/>
                    <a:pt x="92127" y="56769"/>
                  </a:cubicBezTo>
                  <a:cubicBezTo>
                    <a:pt x="100896" y="59884"/>
                    <a:pt x="110634" y="58531"/>
                    <a:pt x="118225" y="53150"/>
                  </a:cubicBezTo>
                  <a:cubicBezTo>
                    <a:pt x="119933" y="51188"/>
                    <a:pt x="121200" y="48882"/>
                    <a:pt x="121940" y="46387"/>
                  </a:cubicBezTo>
                  <a:cubicBezTo>
                    <a:pt x="113425" y="52816"/>
                    <a:pt x="102380" y="54864"/>
                    <a:pt x="92127" y="51911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37"/>
            <p:cNvSpPr/>
            <p:nvPr/>
          </p:nvSpPr>
          <p:spPr>
            <a:xfrm>
              <a:off x="2825027" y="4597173"/>
              <a:ext cx="119416" cy="67472"/>
            </a:xfrm>
            <a:custGeom>
              <a:avLst/>
              <a:gdLst/>
              <a:ahLst/>
              <a:cxnLst/>
              <a:rect l="l" t="t" r="r" b="b"/>
              <a:pathLst>
                <a:path w="119416" h="67472" extrusionOk="0">
                  <a:moveTo>
                    <a:pt x="113384" y="16189"/>
                  </a:moveTo>
                  <a:cubicBezTo>
                    <a:pt x="102146" y="20047"/>
                    <a:pt x="89728" y="18161"/>
                    <a:pt x="80142" y="11141"/>
                  </a:cubicBezTo>
                  <a:cubicBezTo>
                    <a:pt x="70617" y="11141"/>
                    <a:pt x="8419" y="-11529"/>
                    <a:pt x="1085" y="7807"/>
                  </a:cubicBezTo>
                  <a:cubicBezTo>
                    <a:pt x="-5297" y="24762"/>
                    <a:pt x="18039" y="40383"/>
                    <a:pt x="30422" y="43431"/>
                  </a:cubicBezTo>
                  <a:cubicBezTo>
                    <a:pt x="57663" y="50003"/>
                    <a:pt x="78047" y="63624"/>
                    <a:pt x="88715" y="65910"/>
                  </a:cubicBezTo>
                  <a:cubicBezTo>
                    <a:pt x="97172" y="68882"/>
                    <a:pt x="106547" y="67567"/>
                    <a:pt x="113861" y="62385"/>
                  </a:cubicBezTo>
                  <a:cubicBezTo>
                    <a:pt x="121671" y="54670"/>
                    <a:pt x="121004" y="26286"/>
                    <a:pt x="113384" y="16189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37"/>
            <p:cNvSpPr/>
            <p:nvPr/>
          </p:nvSpPr>
          <p:spPr>
            <a:xfrm>
              <a:off x="2825072" y="4608314"/>
              <a:ext cx="117340" cy="56332"/>
            </a:xfrm>
            <a:custGeom>
              <a:avLst/>
              <a:gdLst/>
              <a:ahLst/>
              <a:cxnLst/>
              <a:rect l="l" t="t" r="r" b="b"/>
              <a:pathLst>
                <a:path w="117340" h="56332" extrusionOk="0">
                  <a:moveTo>
                    <a:pt x="88670" y="50102"/>
                  </a:moveTo>
                  <a:cubicBezTo>
                    <a:pt x="77717" y="47720"/>
                    <a:pt x="57619" y="34195"/>
                    <a:pt x="30377" y="27622"/>
                  </a:cubicBezTo>
                  <a:cubicBezTo>
                    <a:pt x="19995" y="25051"/>
                    <a:pt x="1802" y="13621"/>
                    <a:pt x="183" y="0"/>
                  </a:cubicBezTo>
                  <a:cubicBezTo>
                    <a:pt x="-2198" y="15621"/>
                    <a:pt x="19233" y="29528"/>
                    <a:pt x="30377" y="32290"/>
                  </a:cubicBezTo>
                  <a:cubicBezTo>
                    <a:pt x="57619" y="38862"/>
                    <a:pt x="78002" y="52483"/>
                    <a:pt x="88670" y="54769"/>
                  </a:cubicBezTo>
                  <a:cubicBezTo>
                    <a:pt x="97128" y="57741"/>
                    <a:pt x="106503" y="56426"/>
                    <a:pt x="113816" y="51245"/>
                  </a:cubicBezTo>
                  <a:cubicBezTo>
                    <a:pt x="115496" y="49368"/>
                    <a:pt x="116703" y="47111"/>
                    <a:pt x="117341" y="44672"/>
                  </a:cubicBezTo>
                  <a:cubicBezTo>
                    <a:pt x="109187" y="50930"/>
                    <a:pt x="98547" y="52940"/>
                    <a:pt x="88670" y="50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37"/>
            <p:cNvSpPr/>
            <p:nvPr/>
          </p:nvSpPr>
          <p:spPr>
            <a:xfrm>
              <a:off x="2742284" y="3964900"/>
              <a:ext cx="238054" cy="732926"/>
            </a:xfrm>
            <a:custGeom>
              <a:avLst/>
              <a:gdLst/>
              <a:ahLst/>
              <a:cxnLst/>
              <a:rect l="l" t="t" r="r" b="b"/>
              <a:pathLst>
                <a:path w="238054" h="732926" extrusionOk="0">
                  <a:moveTo>
                    <a:pt x="216416" y="495014"/>
                  </a:moveTo>
                  <a:cubicBezTo>
                    <a:pt x="216443" y="471802"/>
                    <a:pt x="212447" y="448761"/>
                    <a:pt x="204605" y="426911"/>
                  </a:cubicBezTo>
                  <a:cubicBezTo>
                    <a:pt x="204605" y="426911"/>
                    <a:pt x="212415" y="333661"/>
                    <a:pt x="218416" y="272415"/>
                  </a:cubicBezTo>
                  <a:cubicBezTo>
                    <a:pt x="227179" y="182118"/>
                    <a:pt x="241086" y="173164"/>
                    <a:pt x="237466" y="118300"/>
                  </a:cubicBezTo>
                  <a:cubicBezTo>
                    <a:pt x="233847" y="67437"/>
                    <a:pt x="204891" y="34480"/>
                    <a:pt x="197366" y="0"/>
                  </a:cubicBezTo>
                  <a:lnTo>
                    <a:pt x="50014" y="11621"/>
                  </a:lnTo>
                  <a:cubicBezTo>
                    <a:pt x="50014" y="11621"/>
                    <a:pt x="37155" y="53435"/>
                    <a:pt x="20582" y="136684"/>
                  </a:cubicBezTo>
                  <a:cubicBezTo>
                    <a:pt x="4008" y="219932"/>
                    <a:pt x="2865" y="318897"/>
                    <a:pt x="4199" y="449961"/>
                  </a:cubicBezTo>
                  <a:cubicBezTo>
                    <a:pt x="4199" y="483775"/>
                    <a:pt x="-1516" y="513112"/>
                    <a:pt x="389" y="597313"/>
                  </a:cubicBezTo>
                  <a:cubicBezTo>
                    <a:pt x="1722" y="653891"/>
                    <a:pt x="4961" y="723233"/>
                    <a:pt x="4961" y="723233"/>
                  </a:cubicBezTo>
                  <a:cubicBezTo>
                    <a:pt x="26487" y="741712"/>
                    <a:pt x="41442" y="728091"/>
                    <a:pt x="41442" y="728091"/>
                  </a:cubicBezTo>
                  <a:cubicBezTo>
                    <a:pt x="41442" y="728091"/>
                    <a:pt x="79542" y="560451"/>
                    <a:pt x="84780" y="521970"/>
                  </a:cubicBezTo>
                  <a:cubicBezTo>
                    <a:pt x="88780" y="500682"/>
                    <a:pt x="87003" y="478707"/>
                    <a:pt x="79637" y="458343"/>
                  </a:cubicBezTo>
                  <a:cubicBezTo>
                    <a:pt x="79637" y="458343"/>
                    <a:pt x="90686" y="405670"/>
                    <a:pt x="98687" y="364236"/>
                  </a:cubicBezTo>
                  <a:cubicBezTo>
                    <a:pt x="108212" y="313658"/>
                    <a:pt x="133453" y="204502"/>
                    <a:pt x="133453" y="204502"/>
                  </a:cubicBezTo>
                  <a:cubicBezTo>
                    <a:pt x="133453" y="204502"/>
                    <a:pt x="129167" y="372237"/>
                    <a:pt x="136501" y="405289"/>
                  </a:cubicBezTo>
                  <a:cubicBezTo>
                    <a:pt x="143835" y="438340"/>
                    <a:pt x="145074" y="467106"/>
                    <a:pt x="151360" y="512064"/>
                  </a:cubicBezTo>
                  <a:cubicBezTo>
                    <a:pt x="158885" y="566356"/>
                    <a:pt x="162314" y="645890"/>
                    <a:pt x="162314" y="645890"/>
                  </a:cubicBezTo>
                  <a:cubicBezTo>
                    <a:pt x="184793" y="660178"/>
                    <a:pt x="194794" y="649224"/>
                    <a:pt x="194794" y="649224"/>
                  </a:cubicBezTo>
                  <a:cubicBezTo>
                    <a:pt x="194794" y="649224"/>
                    <a:pt x="216416" y="542544"/>
                    <a:pt x="216416" y="49501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37"/>
            <p:cNvSpPr/>
            <p:nvPr/>
          </p:nvSpPr>
          <p:spPr>
            <a:xfrm>
              <a:off x="2743301" y="3964900"/>
              <a:ext cx="236925" cy="409866"/>
            </a:xfrm>
            <a:custGeom>
              <a:avLst/>
              <a:gdLst/>
              <a:ahLst/>
              <a:cxnLst/>
              <a:rect l="l" t="t" r="r" b="b"/>
              <a:pathLst>
                <a:path w="236925" h="409866" extrusionOk="0">
                  <a:moveTo>
                    <a:pt x="195968" y="0"/>
                  </a:moveTo>
                  <a:cubicBezTo>
                    <a:pt x="211399" y="15812"/>
                    <a:pt x="236926" y="63913"/>
                    <a:pt x="236926" y="136684"/>
                  </a:cubicBezTo>
                  <a:cubicBezTo>
                    <a:pt x="236926" y="218599"/>
                    <a:pt x="225020" y="202025"/>
                    <a:pt x="219305" y="292227"/>
                  </a:cubicBezTo>
                  <a:lnTo>
                    <a:pt x="213590" y="382429"/>
                  </a:lnTo>
                  <a:cubicBezTo>
                    <a:pt x="213590" y="382429"/>
                    <a:pt x="90431" y="441198"/>
                    <a:pt x="2611" y="386715"/>
                  </a:cubicBezTo>
                  <a:cubicBezTo>
                    <a:pt x="-5200" y="369665"/>
                    <a:pt x="5564" y="179927"/>
                    <a:pt x="20994" y="112490"/>
                  </a:cubicBezTo>
                  <a:cubicBezTo>
                    <a:pt x="36425" y="45053"/>
                    <a:pt x="46997" y="12002"/>
                    <a:pt x="46997" y="12002"/>
                  </a:cubicBezTo>
                  <a:cubicBezTo>
                    <a:pt x="46997" y="12002"/>
                    <a:pt x="160250" y="42577"/>
                    <a:pt x="195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37"/>
            <p:cNvSpPr/>
            <p:nvPr/>
          </p:nvSpPr>
          <p:spPr>
            <a:xfrm>
              <a:off x="2790577" y="3522142"/>
              <a:ext cx="160521" cy="258577"/>
            </a:xfrm>
            <a:custGeom>
              <a:avLst/>
              <a:gdLst/>
              <a:ahLst/>
              <a:cxnLst/>
              <a:rect l="l" t="t" r="r" b="b"/>
              <a:pathLst>
                <a:path w="160521" h="258577" extrusionOk="0">
                  <a:moveTo>
                    <a:pt x="150502" y="199966"/>
                  </a:moveTo>
                  <a:cubicBezTo>
                    <a:pt x="119070" y="198061"/>
                    <a:pt x="116022" y="203299"/>
                    <a:pt x="113545" y="192155"/>
                  </a:cubicBezTo>
                  <a:cubicBezTo>
                    <a:pt x="112688" y="188155"/>
                    <a:pt x="110878" y="160532"/>
                    <a:pt x="110878" y="160532"/>
                  </a:cubicBezTo>
                  <a:cubicBezTo>
                    <a:pt x="113780" y="156846"/>
                    <a:pt x="116422" y="152960"/>
                    <a:pt x="118784" y="148912"/>
                  </a:cubicBezTo>
                  <a:cubicBezTo>
                    <a:pt x="140167" y="136015"/>
                    <a:pt x="154268" y="113831"/>
                    <a:pt x="156884" y="88999"/>
                  </a:cubicBezTo>
                  <a:cubicBezTo>
                    <a:pt x="161490" y="44708"/>
                    <a:pt x="129348" y="5065"/>
                    <a:pt x="85065" y="417"/>
                  </a:cubicBezTo>
                  <a:cubicBezTo>
                    <a:pt x="43441" y="-3869"/>
                    <a:pt x="12771" y="25373"/>
                    <a:pt x="4579" y="65568"/>
                  </a:cubicBezTo>
                  <a:cubicBezTo>
                    <a:pt x="198" y="85380"/>
                    <a:pt x="-4374" y="125861"/>
                    <a:pt x="8008" y="158341"/>
                  </a:cubicBezTo>
                  <a:cubicBezTo>
                    <a:pt x="14961" y="176725"/>
                    <a:pt x="21438" y="189583"/>
                    <a:pt x="38012" y="188917"/>
                  </a:cubicBezTo>
                  <a:cubicBezTo>
                    <a:pt x="43543" y="188422"/>
                    <a:pt x="49023" y="187469"/>
                    <a:pt x="54395" y="186059"/>
                  </a:cubicBezTo>
                  <a:cubicBezTo>
                    <a:pt x="55283" y="193679"/>
                    <a:pt x="55602" y="201347"/>
                    <a:pt x="55347" y="209015"/>
                  </a:cubicBezTo>
                  <a:cubicBezTo>
                    <a:pt x="55347" y="217111"/>
                    <a:pt x="56300" y="221111"/>
                    <a:pt x="40488" y="230827"/>
                  </a:cubicBezTo>
                  <a:cubicBezTo>
                    <a:pt x="24677" y="240542"/>
                    <a:pt x="64301" y="260354"/>
                    <a:pt x="90114" y="258449"/>
                  </a:cubicBezTo>
                  <a:cubicBezTo>
                    <a:pt x="115927" y="256544"/>
                    <a:pt x="144883" y="240923"/>
                    <a:pt x="152883" y="224255"/>
                  </a:cubicBezTo>
                  <a:cubicBezTo>
                    <a:pt x="161646" y="205586"/>
                    <a:pt x="165266" y="200823"/>
                    <a:pt x="150502" y="19996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37"/>
            <p:cNvSpPr/>
            <p:nvPr/>
          </p:nvSpPr>
          <p:spPr>
            <a:xfrm>
              <a:off x="2954700" y="3752463"/>
              <a:ext cx="61341" cy="108805"/>
            </a:xfrm>
            <a:custGeom>
              <a:avLst/>
              <a:gdLst/>
              <a:ahLst/>
              <a:cxnLst/>
              <a:rect l="l" t="t" r="r" b="b"/>
              <a:pathLst>
                <a:path w="61341" h="108805" extrusionOk="0">
                  <a:moveTo>
                    <a:pt x="9525" y="108806"/>
                  </a:moveTo>
                  <a:cubicBezTo>
                    <a:pt x="9525" y="108806"/>
                    <a:pt x="45053" y="100805"/>
                    <a:pt x="61341" y="84993"/>
                  </a:cubicBezTo>
                  <a:cubicBezTo>
                    <a:pt x="61341" y="84993"/>
                    <a:pt x="40196" y="18318"/>
                    <a:pt x="26670" y="1745"/>
                  </a:cubicBezTo>
                  <a:cubicBezTo>
                    <a:pt x="13144" y="-14829"/>
                    <a:pt x="0" y="92137"/>
                    <a:pt x="0" y="921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37"/>
            <p:cNvSpPr/>
            <p:nvPr/>
          </p:nvSpPr>
          <p:spPr>
            <a:xfrm>
              <a:off x="2782487" y="3720882"/>
              <a:ext cx="191546" cy="273865"/>
            </a:xfrm>
            <a:custGeom>
              <a:avLst/>
              <a:gdLst/>
              <a:ahLst/>
              <a:cxnLst/>
              <a:rect l="l" t="t" r="r" b="b"/>
              <a:pathLst>
                <a:path w="191546" h="273865" extrusionOk="0">
                  <a:moveTo>
                    <a:pt x="127349" y="560"/>
                  </a:moveTo>
                  <a:cubicBezTo>
                    <a:pt x="133160" y="7799"/>
                    <a:pt x="133826" y="16847"/>
                    <a:pt x="111443" y="22562"/>
                  </a:cubicBezTo>
                  <a:cubicBezTo>
                    <a:pt x="95161" y="27192"/>
                    <a:pt x="77760" y="25839"/>
                    <a:pt x="62389" y="18753"/>
                  </a:cubicBezTo>
                  <a:cubicBezTo>
                    <a:pt x="44747" y="26210"/>
                    <a:pt x="27792" y="35202"/>
                    <a:pt x="11716" y="45613"/>
                  </a:cubicBezTo>
                  <a:cubicBezTo>
                    <a:pt x="-7334" y="108478"/>
                    <a:pt x="8001" y="116574"/>
                    <a:pt x="0" y="161628"/>
                  </a:cubicBezTo>
                  <a:cubicBezTo>
                    <a:pt x="3143" y="184297"/>
                    <a:pt x="6858" y="242780"/>
                    <a:pt x="7810" y="256020"/>
                  </a:cubicBezTo>
                  <a:cubicBezTo>
                    <a:pt x="50578" y="285929"/>
                    <a:pt x="137350" y="275737"/>
                    <a:pt x="156781" y="244019"/>
                  </a:cubicBezTo>
                  <a:cubicBezTo>
                    <a:pt x="157130" y="233455"/>
                    <a:pt x="158116" y="222930"/>
                    <a:pt x="159734" y="212491"/>
                  </a:cubicBezTo>
                  <a:cubicBezTo>
                    <a:pt x="180118" y="136862"/>
                    <a:pt x="196025" y="117241"/>
                    <a:pt x="190405" y="60091"/>
                  </a:cubicBezTo>
                  <a:cubicBezTo>
                    <a:pt x="187166" y="27515"/>
                    <a:pt x="184595" y="11132"/>
                    <a:pt x="167259" y="2369"/>
                  </a:cubicBezTo>
                  <a:cubicBezTo>
                    <a:pt x="154092" y="26"/>
                    <a:pt x="140675" y="-583"/>
                    <a:pt x="127349" y="56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37"/>
            <p:cNvSpPr/>
            <p:nvPr/>
          </p:nvSpPr>
          <p:spPr>
            <a:xfrm>
              <a:off x="2469603" y="3777311"/>
              <a:ext cx="368747" cy="265455"/>
            </a:xfrm>
            <a:custGeom>
              <a:avLst/>
              <a:gdLst/>
              <a:ahLst/>
              <a:cxnLst/>
              <a:rect l="l" t="t" r="r" b="b"/>
              <a:pathLst>
                <a:path w="368747" h="265455" extrusionOk="0">
                  <a:moveTo>
                    <a:pt x="47613" y="190066"/>
                  </a:moveTo>
                  <a:cubicBezTo>
                    <a:pt x="57313" y="192152"/>
                    <a:pt x="66860" y="194885"/>
                    <a:pt x="76188" y="198257"/>
                  </a:cubicBezTo>
                  <a:cubicBezTo>
                    <a:pt x="84940" y="202858"/>
                    <a:pt x="94355" y="206077"/>
                    <a:pt x="104097" y="207782"/>
                  </a:cubicBezTo>
                  <a:cubicBezTo>
                    <a:pt x="114574" y="209402"/>
                    <a:pt x="130957" y="203972"/>
                    <a:pt x="159246" y="190637"/>
                  </a:cubicBezTo>
                  <a:cubicBezTo>
                    <a:pt x="190224" y="174759"/>
                    <a:pt x="218251" y="153690"/>
                    <a:pt x="242114" y="128344"/>
                  </a:cubicBezTo>
                  <a:cubicBezTo>
                    <a:pt x="269228" y="96083"/>
                    <a:pt x="293451" y="61507"/>
                    <a:pt x="314504" y="24998"/>
                  </a:cubicBezTo>
                  <a:cubicBezTo>
                    <a:pt x="326791" y="2614"/>
                    <a:pt x="342317" y="-3006"/>
                    <a:pt x="355842" y="1375"/>
                  </a:cubicBezTo>
                  <a:cubicBezTo>
                    <a:pt x="372035" y="6710"/>
                    <a:pt x="374035" y="22807"/>
                    <a:pt x="355842" y="52906"/>
                  </a:cubicBezTo>
                  <a:cubicBezTo>
                    <a:pt x="332617" y="92225"/>
                    <a:pt x="304799" y="128639"/>
                    <a:pt x="272975" y="161396"/>
                  </a:cubicBezTo>
                  <a:cubicBezTo>
                    <a:pt x="247871" y="186503"/>
                    <a:pt x="218651" y="207115"/>
                    <a:pt x="186583" y="222356"/>
                  </a:cubicBezTo>
                  <a:cubicBezTo>
                    <a:pt x="163712" y="234252"/>
                    <a:pt x="139230" y="242758"/>
                    <a:pt x="113907" y="247597"/>
                  </a:cubicBezTo>
                  <a:cubicBezTo>
                    <a:pt x="105049" y="249502"/>
                    <a:pt x="99048" y="253216"/>
                    <a:pt x="82665" y="258932"/>
                  </a:cubicBezTo>
                  <a:cubicBezTo>
                    <a:pt x="66375" y="264856"/>
                    <a:pt x="48897" y="266790"/>
                    <a:pt x="31707" y="264551"/>
                  </a:cubicBezTo>
                  <a:cubicBezTo>
                    <a:pt x="17514" y="261789"/>
                    <a:pt x="12657" y="258550"/>
                    <a:pt x="12085" y="255026"/>
                  </a:cubicBezTo>
                  <a:cubicBezTo>
                    <a:pt x="11514" y="251502"/>
                    <a:pt x="14371" y="249025"/>
                    <a:pt x="21039" y="249502"/>
                  </a:cubicBezTo>
                  <a:cubicBezTo>
                    <a:pt x="31538" y="251169"/>
                    <a:pt x="42255" y="250912"/>
                    <a:pt x="52662" y="248740"/>
                  </a:cubicBezTo>
                  <a:cubicBezTo>
                    <a:pt x="52662" y="248740"/>
                    <a:pt x="37993" y="248264"/>
                    <a:pt x="29325" y="247216"/>
                  </a:cubicBezTo>
                  <a:cubicBezTo>
                    <a:pt x="21541" y="246368"/>
                    <a:pt x="13911" y="244444"/>
                    <a:pt x="6656" y="241501"/>
                  </a:cubicBezTo>
                  <a:cubicBezTo>
                    <a:pt x="-297" y="238548"/>
                    <a:pt x="-2869" y="227594"/>
                    <a:pt x="4179" y="227975"/>
                  </a:cubicBezTo>
                  <a:cubicBezTo>
                    <a:pt x="11228" y="228356"/>
                    <a:pt x="15990" y="230452"/>
                    <a:pt x="28944" y="231785"/>
                  </a:cubicBezTo>
                  <a:cubicBezTo>
                    <a:pt x="35778" y="232614"/>
                    <a:pt x="42685" y="232614"/>
                    <a:pt x="49518" y="231785"/>
                  </a:cubicBezTo>
                  <a:cubicBezTo>
                    <a:pt x="40949" y="230376"/>
                    <a:pt x="32508" y="228271"/>
                    <a:pt x="24277" y="225499"/>
                  </a:cubicBezTo>
                  <a:cubicBezTo>
                    <a:pt x="17463" y="223689"/>
                    <a:pt x="11333" y="219917"/>
                    <a:pt x="6656" y="214640"/>
                  </a:cubicBezTo>
                  <a:cubicBezTo>
                    <a:pt x="4275" y="211878"/>
                    <a:pt x="4941" y="205115"/>
                    <a:pt x="13228" y="206830"/>
                  </a:cubicBezTo>
                  <a:cubicBezTo>
                    <a:pt x="23208" y="210307"/>
                    <a:pt x="33569" y="212583"/>
                    <a:pt x="44089" y="213592"/>
                  </a:cubicBezTo>
                  <a:cubicBezTo>
                    <a:pt x="54662" y="213592"/>
                    <a:pt x="62187" y="212735"/>
                    <a:pt x="60853" y="211116"/>
                  </a:cubicBezTo>
                  <a:cubicBezTo>
                    <a:pt x="59520" y="209497"/>
                    <a:pt x="53233" y="209687"/>
                    <a:pt x="45232" y="205211"/>
                  </a:cubicBezTo>
                  <a:cubicBezTo>
                    <a:pt x="37231" y="200734"/>
                    <a:pt x="32469" y="192066"/>
                    <a:pt x="35707" y="187875"/>
                  </a:cubicBezTo>
                  <a:cubicBezTo>
                    <a:pt x="38946" y="183684"/>
                    <a:pt x="38946" y="186827"/>
                    <a:pt x="47613" y="19006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37"/>
            <p:cNvSpPr/>
            <p:nvPr/>
          </p:nvSpPr>
          <p:spPr>
            <a:xfrm>
              <a:off x="2743245" y="3761847"/>
              <a:ext cx="100785" cy="104755"/>
            </a:xfrm>
            <a:custGeom>
              <a:avLst/>
              <a:gdLst/>
              <a:ahLst/>
              <a:cxnLst/>
              <a:rect l="l" t="t" r="r" b="b"/>
              <a:pathLst>
                <a:path w="100785" h="104755" extrusionOk="0">
                  <a:moveTo>
                    <a:pt x="65151" y="104756"/>
                  </a:moveTo>
                  <a:cubicBezTo>
                    <a:pt x="40403" y="101165"/>
                    <a:pt x="17516" y="89554"/>
                    <a:pt x="0" y="71704"/>
                  </a:cubicBezTo>
                  <a:lnTo>
                    <a:pt x="39433" y="17030"/>
                  </a:lnTo>
                  <a:cubicBezTo>
                    <a:pt x="39433" y="17030"/>
                    <a:pt x="61627" y="-10973"/>
                    <a:pt x="90964" y="4838"/>
                  </a:cubicBezTo>
                  <a:cubicBezTo>
                    <a:pt x="90964" y="4838"/>
                    <a:pt x="113062" y="7220"/>
                    <a:pt x="90964" y="53511"/>
                  </a:cubicBezTo>
                  <a:cubicBezTo>
                    <a:pt x="83445" y="71113"/>
                    <a:pt x="74824" y="88230"/>
                    <a:pt x="65151" y="10475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37"/>
            <p:cNvSpPr/>
            <p:nvPr/>
          </p:nvSpPr>
          <p:spPr>
            <a:xfrm>
              <a:off x="2783810" y="3522089"/>
              <a:ext cx="201012" cy="328692"/>
            </a:xfrm>
            <a:custGeom>
              <a:avLst/>
              <a:gdLst/>
              <a:ahLst/>
              <a:cxnLst/>
              <a:rect l="l" t="t" r="r" b="b"/>
              <a:pathLst>
                <a:path w="201012" h="328692" extrusionOk="0">
                  <a:moveTo>
                    <a:pt x="3726" y="41904"/>
                  </a:moveTo>
                  <a:cubicBezTo>
                    <a:pt x="6992" y="22359"/>
                    <a:pt x="25260" y="8995"/>
                    <a:pt x="44874" y="11805"/>
                  </a:cubicBezTo>
                  <a:cubicBezTo>
                    <a:pt x="58646" y="2566"/>
                    <a:pt x="75264" y="-1454"/>
                    <a:pt x="91737" y="470"/>
                  </a:cubicBezTo>
                  <a:cubicBezTo>
                    <a:pt x="129170" y="4376"/>
                    <a:pt x="153649" y="29045"/>
                    <a:pt x="164984" y="66193"/>
                  </a:cubicBezTo>
                  <a:cubicBezTo>
                    <a:pt x="170544" y="84833"/>
                    <a:pt x="174245" y="103978"/>
                    <a:pt x="176033" y="123343"/>
                  </a:cubicBezTo>
                  <a:cubicBezTo>
                    <a:pt x="187272" y="206686"/>
                    <a:pt x="217562" y="272790"/>
                    <a:pt x="189273" y="297555"/>
                  </a:cubicBezTo>
                  <a:cubicBezTo>
                    <a:pt x="160983" y="322320"/>
                    <a:pt x="83450" y="338036"/>
                    <a:pt x="51065" y="322510"/>
                  </a:cubicBezTo>
                  <a:cubicBezTo>
                    <a:pt x="18680" y="306985"/>
                    <a:pt x="77735" y="163348"/>
                    <a:pt x="13632" y="83528"/>
                  </a:cubicBezTo>
                  <a:cubicBezTo>
                    <a:pt x="-1418" y="64574"/>
                    <a:pt x="-2847" y="51334"/>
                    <a:pt x="3726" y="4190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37"/>
            <p:cNvSpPr/>
            <p:nvPr/>
          </p:nvSpPr>
          <p:spPr>
            <a:xfrm>
              <a:off x="2011725" y="4252365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37"/>
            <p:cNvSpPr/>
            <p:nvPr/>
          </p:nvSpPr>
          <p:spPr>
            <a:xfrm>
              <a:off x="2116256" y="4345803"/>
              <a:ext cx="122876" cy="95119"/>
            </a:xfrm>
            <a:custGeom>
              <a:avLst/>
              <a:gdLst/>
              <a:ahLst/>
              <a:cxnLst/>
              <a:rect l="l" t="t" r="r" b="b"/>
              <a:pathLst>
                <a:path w="122876" h="95119" extrusionOk="0">
                  <a:moveTo>
                    <a:pt x="9769" y="2"/>
                  </a:moveTo>
                  <a:cubicBezTo>
                    <a:pt x="24533" y="12004"/>
                    <a:pt x="46250" y="1050"/>
                    <a:pt x="47297" y="2193"/>
                  </a:cubicBezTo>
                  <a:cubicBezTo>
                    <a:pt x="64639" y="18195"/>
                    <a:pt x="82792" y="33302"/>
                    <a:pt x="101685" y="47437"/>
                  </a:cubicBezTo>
                  <a:cubicBezTo>
                    <a:pt x="111210" y="54676"/>
                    <a:pt x="125212" y="64296"/>
                    <a:pt x="122545" y="78202"/>
                  </a:cubicBezTo>
                  <a:cubicBezTo>
                    <a:pt x="117973" y="102967"/>
                    <a:pt x="78254" y="95347"/>
                    <a:pt x="63204" y="87727"/>
                  </a:cubicBezTo>
                  <a:cubicBezTo>
                    <a:pt x="48155" y="80107"/>
                    <a:pt x="35963" y="67630"/>
                    <a:pt x="21770" y="59152"/>
                  </a:cubicBezTo>
                  <a:cubicBezTo>
                    <a:pt x="11674" y="52866"/>
                    <a:pt x="1768" y="49627"/>
                    <a:pt x="149" y="36864"/>
                  </a:cubicBezTo>
                  <a:cubicBezTo>
                    <a:pt x="-1185" y="28768"/>
                    <a:pt x="6816" y="-284"/>
                    <a:pt x="9769" y="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37"/>
            <p:cNvSpPr/>
            <p:nvPr/>
          </p:nvSpPr>
          <p:spPr>
            <a:xfrm>
              <a:off x="2116272" y="4377142"/>
              <a:ext cx="122242" cy="63751"/>
            </a:xfrm>
            <a:custGeom>
              <a:avLst/>
              <a:gdLst/>
              <a:ahLst/>
              <a:cxnLst/>
              <a:rect l="l" t="t" r="r" b="b"/>
              <a:pathLst>
                <a:path w="122242" h="63751" extrusionOk="0">
                  <a:moveTo>
                    <a:pt x="227" y="0"/>
                  </a:moveTo>
                  <a:cubicBezTo>
                    <a:pt x="2228" y="12192"/>
                    <a:pt x="12038" y="15621"/>
                    <a:pt x="22040" y="21812"/>
                  </a:cubicBezTo>
                  <a:cubicBezTo>
                    <a:pt x="36518" y="30766"/>
                    <a:pt x="49186" y="43720"/>
                    <a:pt x="64140" y="51245"/>
                  </a:cubicBezTo>
                  <a:cubicBezTo>
                    <a:pt x="79094" y="58769"/>
                    <a:pt x="112527" y="65246"/>
                    <a:pt x="122243" y="47530"/>
                  </a:cubicBezTo>
                  <a:cubicBezTo>
                    <a:pt x="117004" y="71438"/>
                    <a:pt x="77951" y="63913"/>
                    <a:pt x="63092" y="56388"/>
                  </a:cubicBezTo>
                  <a:cubicBezTo>
                    <a:pt x="48233" y="48863"/>
                    <a:pt x="35851" y="36290"/>
                    <a:pt x="21659" y="27813"/>
                  </a:cubicBezTo>
                  <a:cubicBezTo>
                    <a:pt x="11562" y="21527"/>
                    <a:pt x="1656" y="18288"/>
                    <a:pt x="37" y="5524"/>
                  </a:cubicBezTo>
                  <a:cubicBezTo>
                    <a:pt x="-49" y="3677"/>
                    <a:pt x="15" y="1829"/>
                    <a:pt x="2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37"/>
            <p:cNvSpPr/>
            <p:nvPr/>
          </p:nvSpPr>
          <p:spPr>
            <a:xfrm>
              <a:off x="2242069" y="4298215"/>
              <a:ext cx="122771" cy="91654"/>
            </a:xfrm>
            <a:custGeom>
              <a:avLst/>
              <a:gdLst/>
              <a:ahLst/>
              <a:cxnLst/>
              <a:rect l="l" t="t" r="r" b="b"/>
              <a:pathLst>
                <a:path w="122771" h="91654" extrusionOk="0">
                  <a:moveTo>
                    <a:pt x="11400" y="61"/>
                  </a:moveTo>
                  <a:cubicBezTo>
                    <a:pt x="26164" y="12062"/>
                    <a:pt x="51881" y="-987"/>
                    <a:pt x="53024" y="61"/>
                  </a:cubicBezTo>
                  <a:cubicBezTo>
                    <a:pt x="68334" y="15615"/>
                    <a:pt x="84521" y="30274"/>
                    <a:pt x="101507" y="43971"/>
                  </a:cubicBezTo>
                  <a:cubicBezTo>
                    <a:pt x="111032" y="51114"/>
                    <a:pt x="125033" y="60830"/>
                    <a:pt x="122462" y="74737"/>
                  </a:cubicBezTo>
                  <a:cubicBezTo>
                    <a:pt x="117794" y="99502"/>
                    <a:pt x="78075" y="91881"/>
                    <a:pt x="63121" y="84262"/>
                  </a:cubicBezTo>
                  <a:cubicBezTo>
                    <a:pt x="48167" y="76642"/>
                    <a:pt x="35879" y="64069"/>
                    <a:pt x="21687" y="55687"/>
                  </a:cubicBezTo>
                  <a:cubicBezTo>
                    <a:pt x="11591" y="49400"/>
                    <a:pt x="1589" y="46162"/>
                    <a:pt x="65" y="33398"/>
                  </a:cubicBezTo>
                  <a:cubicBezTo>
                    <a:pt x="-887" y="25302"/>
                    <a:pt x="8828" y="-225"/>
                    <a:pt x="11400" y="6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37"/>
            <p:cNvSpPr/>
            <p:nvPr/>
          </p:nvSpPr>
          <p:spPr>
            <a:xfrm>
              <a:off x="2242300" y="4327803"/>
              <a:ext cx="122230" cy="63800"/>
            </a:xfrm>
            <a:custGeom>
              <a:avLst/>
              <a:gdLst/>
              <a:ahLst/>
              <a:cxnLst/>
              <a:rect l="l" t="t" r="r" b="b"/>
              <a:pathLst>
                <a:path w="122230" h="63800" extrusionOk="0">
                  <a:moveTo>
                    <a:pt x="216" y="0"/>
                  </a:moveTo>
                  <a:cubicBezTo>
                    <a:pt x="2216" y="12192"/>
                    <a:pt x="12027" y="15621"/>
                    <a:pt x="22028" y="21812"/>
                  </a:cubicBezTo>
                  <a:cubicBezTo>
                    <a:pt x="36506" y="30766"/>
                    <a:pt x="49174" y="43720"/>
                    <a:pt x="64128" y="51340"/>
                  </a:cubicBezTo>
                  <a:cubicBezTo>
                    <a:pt x="79083" y="58960"/>
                    <a:pt x="112515" y="65246"/>
                    <a:pt x="122231" y="47530"/>
                  </a:cubicBezTo>
                  <a:cubicBezTo>
                    <a:pt x="116992" y="71438"/>
                    <a:pt x="77940" y="64008"/>
                    <a:pt x="63081" y="56483"/>
                  </a:cubicBezTo>
                  <a:cubicBezTo>
                    <a:pt x="48222" y="48958"/>
                    <a:pt x="35934" y="36290"/>
                    <a:pt x="21742" y="27432"/>
                  </a:cubicBezTo>
                  <a:cubicBezTo>
                    <a:pt x="11550" y="21146"/>
                    <a:pt x="1644" y="17907"/>
                    <a:pt x="25" y="5143"/>
                  </a:cubicBezTo>
                  <a:cubicBezTo>
                    <a:pt x="-41" y="3429"/>
                    <a:pt x="23" y="1705"/>
                    <a:pt x="21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37"/>
            <p:cNvSpPr/>
            <p:nvPr/>
          </p:nvSpPr>
          <p:spPr>
            <a:xfrm>
              <a:off x="2122246" y="3749635"/>
              <a:ext cx="211613" cy="606004"/>
            </a:xfrm>
            <a:custGeom>
              <a:avLst/>
              <a:gdLst/>
              <a:ahLst/>
              <a:cxnLst/>
              <a:rect l="l" t="t" r="r" b="b"/>
              <a:pathLst>
                <a:path w="211613" h="606004" extrusionOk="0">
                  <a:moveTo>
                    <a:pt x="2540" y="52483"/>
                  </a:moveTo>
                  <a:cubicBezTo>
                    <a:pt x="3302" y="74771"/>
                    <a:pt x="10160" y="171545"/>
                    <a:pt x="13303" y="222695"/>
                  </a:cubicBezTo>
                  <a:cubicBezTo>
                    <a:pt x="16446" y="273844"/>
                    <a:pt x="17113" y="336995"/>
                    <a:pt x="17113" y="336995"/>
                  </a:cubicBezTo>
                  <a:cubicBezTo>
                    <a:pt x="17113" y="336995"/>
                    <a:pt x="8255" y="374237"/>
                    <a:pt x="2540" y="418147"/>
                  </a:cubicBezTo>
                  <a:cubicBezTo>
                    <a:pt x="-3175" y="462058"/>
                    <a:pt x="2540" y="600361"/>
                    <a:pt x="2540" y="600361"/>
                  </a:cubicBezTo>
                  <a:cubicBezTo>
                    <a:pt x="14124" y="607886"/>
                    <a:pt x="29056" y="607886"/>
                    <a:pt x="40640" y="600361"/>
                  </a:cubicBezTo>
                  <a:cubicBezTo>
                    <a:pt x="40640" y="600361"/>
                    <a:pt x="64262" y="489585"/>
                    <a:pt x="75121" y="439674"/>
                  </a:cubicBezTo>
                  <a:cubicBezTo>
                    <a:pt x="85979" y="389763"/>
                    <a:pt x="87979" y="360997"/>
                    <a:pt x="93599" y="330137"/>
                  </a:cubicBezTo>
                  <a:cubicBezTo>
                    <a:pt x="100457" y="292703"/>
                    <a:pt x="115221" y="118110"/>
                    <a:pt x="115221" y="118110"/>
                  </a:cubicBezTo>
                  <a:lnTo>
                    <a:pt x="121126" y="118110"/>
                  </a:lnTo>
                  <a:lnTo>
                    <a:pt x="136938" y="315182"/>
                  </a:lnTo>
                  <a:cubicBezTo>
                    <a:pt x="132057" y="329717"/>
                    <a:pt x="128705" y="344719"/>
                    <a:pt x="126937" y="359950"/>
                  </a:cubicBezTo>
                  <a:cubicBezTo>
                    <a:pt x="122650" y="392049"/>
                    <a:pt x="131509" y="553593"/>
                    <a:pt x="131509" y="553593"/>
                  </a:cubicBezTo>
                  <a:cubicBezTo>
                    <a:pt x="144340" y="560727"/>
                    <a:pt x="160089" y="560070"/>
                    <a:pt x="172276" y="551879"/>
                  </a:cubicBezTo>
                  <a:cubicBezTo>
                    <a:pt x="172276" y="551879"/>
                    <a:pt x="211614" y="337947"/>
                    <a:pt x="211614" y="305467"/>
                  </a:cubicBezTo>
                  <a:cubicBezTo>
                    <a:pt x="211614" y="283845"/>
                    <a:pt x="207994" y="0"/>
                    <a:pt x="207994" y="0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37"/>
            <p:cNvSpPr/>
            <p:nvPr/>
          </p:nvSpPr>
          <p:spPr>
            <a:xfrm>
              <a:off x="2150411" y="3371683"/>
              <a:ext cx="135319" cy="132132"/>
            </a:xfrm>
            <a:custGeom>
              <a:avLst/>
              <a:gdLst/>
              <a:ahLst/>
              <a:cxnLst/>
              <a:rect l="l" t="t" r="r" b="b"/>
              <a:pathLst>
                <a:path w="135319" h="132132" extrusionOk="0">
                  <a:moveTo>
                    <a:pt x="27811" y="0"/>
                  </a:moveTo>
                  <a:cubicBezTo>
                    <a:pt x="27811" y="0"/>
                    <a:pt x="30287" y="48578"/>
                    <a:pt x="29239" y="52864"/>
                  </a:cubicBezTo>
                  <a:cubicBezTo>
                    <a:pt x="28192" y="57150"/>
                    <a:pt x="6951" y="71342"/>
                    <a:pt x="664" y="76486"/>
                  </a:cubicBezTo>
                  <a:cubicBezTo>
                    <a:pt x="-5622" y="81629"/>
                    <a:pt x="34288" y="120491"/>
                    <a:pt x="53623" y="130016"/>
                  </a:cubicBezTo>
                  <a:cubicBezTo>
                    <a:pt x="72959" y="139541"/>
                    <a:pt x="134205" y="115538"/>
                    <a:pt x="135253" y="85439"/>
                  </a:cubicBezTo>
                  <a:cubicBezTo>
                    <a:pt x="136300" y="55340"/>
                    <a:pt x="124775" y="30099"/>
                    <a:pt x="115441" y="28765"/>
                  </a:cubicBezTo>
                  <a:cubicBezTo>
                    <a:pt x="106106" y="27432"/>
                    <a:pt x="27811" y="0"/>
                    <a:pt x="2781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37"/>
            <p:cNvSpPr/>
            <p:nvPr/>
          </p:nvSpPr>
          <p:spPr>
            <a:xfrm>
              <a:off x="2307535" y="3402925"/>
              <a:ext cx="192267" cy="377666"/>
            </a:xfrm>
            <a:custGeom>
              <a:avLst/>
              <a:gdLst/>
              <a:ahLst/>
              <a:cxnLst/>
              <a:rect l="l" t="t" r="r" b="b"/>
              <a:pathLst>
                <a:path w="192267" h="377666" extrusionOk="0">
                  <a:moveTo>
                    <a:pt x="3655" y="58864"/>
                  </a:moveTo>
                  <a:cubicBezTo>
                    <a:pt x="6513" y="37433"/>
                    <a:pt x="-7584" y="17050"/>
                    <a:pt x="6037" y="0"/>
                  </a:cubicBezTo>
                  <a:cubicBezTo>
                    <a:pt x="53662" y="47054"/>
                    <a:pt x="47947" y="171450"/>
                    <a:pt x="58805" y="250984"/>
                  </a:cubicBezTo>
                  <a:cubicBezTo>
                    <a:pt x="94429" y="288131"/>
                    <a:pt x="165961" y="324803"/>
                    <a:pt x="186059" y="333851"/>
                  </a:cubicBezTo>
                  <a:cubicBezTo>
                    <a:pt x="189679" y="335566"/>
                    <a:pt x="192917" y="337375"/>
                    <a:pt x="192155" y="341281"/>
                  </a:cubicBezTo>
                  <a:cubicBezTo>
                    <a:pt x="189461" y="354530"/>
                    <a:pt x="183757" y="366979"/>
                    <a:pt x="175486" y="377666"/>
                  </a:cubicBezTo>
                  <a:cubicBezTo>
                    <a:pt x="127861" y="357283"/>
                    <a:pt x="94048" y="345567"/>
                    <a:pt x="34897" y="289370"/>
                  </a:cubicBezTo>
                  <a:cubicBezTo>
                    <a:pt x="29295" y="283293"/>
                    <a:pt x="24287" y="276692"/>
                    <a:pt x="19943" y="269653"/>
                  </a:cubicBezTo>
                  <a:cubicBezTo>
                    <a:pt x="3084" y="218980"/>
                    <a:pt x="-1202" y="95821"/>
                    <a:pt x="3655" y="5886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37"/>
            <p:cNvSpPr/>
            <p:nvPr/>
          </p:nvSpPr>
          <p:spPr>
            <a:xfrm>
              <a:off x="2114600" y="3389774"/>
              <a:ext cx="219367" cy="442443"/>
            </a:xfrm>
            <a:custGeom>
              <a:avLst/>
              <a:gdLst/>
              <a:ahLst/>
              <a:cxnLst/>
              <a:rect l="l" t="t" r="r" b="b"/>
              <a:pathLst>
                <a:path w="219367" h="442443" extrusionOk="0">
                  <a:moveTo>
                    <a:pt x="58192" y="43155"/>
                  </a:moveTo>
                  <a:cubicBezTo>
                    <a:pt x="58192" y="43155"/>
                    <a:pt x="93434" y="95638"/>
                    <a:pt x="142583" y="100305"/>
                  </a:cubicBezTo>
                  <a:cubicBezTo>
                    <a:pt x="158109" y="85065"/>
                    <a:pt x="159443" y="30678"/>
                    <a:pt x="138011" y="13247"/>
                  </a:cubicBezTo>
                  <a:cubicBezTo>
                    <a:pt x="138011" y="13247"/>
                    <a:pt x="157728" y="-2660"/>
                    <a:pt x="171254" y="388"/>
                  </a:cubicBezTo>
                  <a:cubicBezTo>
                    <a:pt x="185905" y="9218"/>
                    <a:pt x="196816" y="23115"/>
                    <a:pt x="201924" y="39441"/>
                  </a:cubicBezTo>
                  <a:cubicBezTo>
                    <a:pt x="214382" y="75569"/>
                    <a:pt x="220254" y="113631"/>
                    <a:pt x="219260" y="151836"/>
                  </a:cubicBezTo>
                  <a:cubicBezTo>
                    <a:pt x="218402" y="203366"/>
                    <a:pt x="219260" y="360814"/>
                    <a:pt x="219260" y="360814"/>
                  </a:cubicBezTo>
                  <a:cubicBezTo>
                    <a:pt x="219260" y="360814"/>
                    <a:pt x="212402" y="394056"/>
                    <a:pt x="167920" y="418821"/>
                  </a:cubicBezTo>
                  <a:cubicBezTo>
                    <a:pt x="123438" y="443586"/>
                    <a:pt x="90386" y="446063"/>
                    <a:pt x="60192" y="439014"/>
                  </a:cubicBezTo>
                  <a:cubicBezTo>
                    <a:pt x="35332" y="433204"/>
                    <a:pt x="14758" y="424441"/>
                    <a:pt x="6185" y="406439"/>
                  </a:cubicBezTo>
                  <a:cubicBezTo>
                    <a:pt x="8471" y="370244"/>
                    <a:pt x="24569" y="276042"/>
                    <a:pt x="18568" y="230607"/>
                  </a:cubicBezTo>
                  <a:cubicBezTo>
                    <a:pt x="12567" y="185173"/>
                    <a:pt x="2947" y="151359"/>
                    <a:pt x="470" y="114593"/>
                  </a:cubicBezTo>
                  <a:cubicBezTo>
                    <a:pt x="-2006" y="77826"/>
                    <a:pt x="5233" y="78588"/>
                    <a:pt x="23711" y="65539"/>
                  </a:cubicBezTo>
                  <a:cubicBezTo>
                    <a:pt x="34645" y="57252"/>
                    <a:pt x="46169" y="49766"/>
                    <a:pt x="58192" y="4315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37"/>
            <p:cNvSpPr/>
            <p:nvPr/>
          </p:nvSpPr>
          <p:spPr>
            <a:xfrm>
              <a:off x="2145213" y="3235029"/>
              <a:ext cx="146094" cy="177613"/>
            </a:xfrm>
            <a:custGeom>
              <a:avLst/>
              <a:gdLst/>
              <a:ahLst/>
              <a:cxnLst/>
              <a:rect l="l" t="t" r="r" b="b"/>
              <a:pathLst>
                <a:path w="146094" h="177613" extrusionOk="0">
                  <a:moveTo>
                    <a:pt x="142737" y="64264"/>
                  </a:moveTo>
                  <a:lnTo>
                    <a:pt x="142737" y="64264"/>
                  </a:lnTo>
                  <a:cubicBezTo>
                    <a:pt x="136926" y="26164"/>
                    <a:pt x="109780" y="-2411"/>
                    <a:pt x="70823" y="161"/>
                  </a:cubicBezTo>
                  <a:cubicBezTo>
                    <a:pt x="29585" y="2342"/>
                    <a:pt x="-2076" y="37537"/>
                    <a:pt x="106" y="78780"/>
                  </a:cubicBezTo>
                  <a:cubicBezTo>
                    <a:pt x="1341" y="102107"/>
                    <a:pt x="13407" y="123519"/>
                    <a:pt x="32723" y="136654"/>
                  </a:cubicBezTo>
                  <a:cubicBezTo>
                    <a:pt x="34067" y="142360"/>
                    <a:pt x="36081" y="147894"/>
                    <a:pt x="38724" y="153132"/>
                  </a:cubicBezTo>
                  <a:cubicBezTo>
                    <a:pt x="52440" y="169230"/>
                    <a:pt x="94064" y="179136"/>
                    <a:pt x="105970" y="177421"/>
                  </a:cubicBezTo>
                  <a:cubicBezTo>
                    <a:pt x="120536" y="176269"/>
                    <a:pt x="132921" y="166334"/>
                    <a:pt x="137212" y="152370"/>
                  </a:cubicBezTo>
                  <a:cubicBezTo>
                    <a:pt x="150166" y="122462"/>
                    <a:pt x="146070" y="82838"/>
                    <a:pt x="142737" y="6426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37"/>
            <p:cNvSpPr/>
            <p:nvPr/>
          </p:nvSpPr>
          <p:spPr>
            <a:xfrm>
              <a:off x="2131725" y="3219615"/>
              <a:ext cx="154031" cy="152067"/>
            </a:xfrm>
            <a:custGeom>
              <a:avLst/>
              <a:gdLst/>
              <a:ahLst/>
              <a:cxnLst/>
              <a:rect l="l" t="t" r="r" b="b"/>
              <a:pathLst>
                <a:path w="154031" h="152067" extrusionOk="0">
                  <a:moveTo>
                    <a:pt x="46496" y="152068"/>
                  </a:moveTo>
                  <a:lnTo>
                    <a:pt x="46496" y="152068"/>
                  </a:lnTo>
                  <a:lnTo>
                    <a:pt x="50021" y="119112"/>
                  </a:lnTo>
                  <a:cubicBezTo>
                    <a:pt x="50021" y="119112"/>
                    <a:pt x="22874" y="49579"/>
                    <a:pt x="86692" y="63009"/>
                  </a:cubicBezTo>
                  <a:cubicBezTo>
                    <a:pt x="128602" y="71867"/>
                    <a:pt x="139079" y="75677"/>
                    <a:pt x="151843" y="47579"/>
                  </a:cubicBezTo>
                  <a:cubicBezTo>
                    <a:pt x="164606" y="19480"/>
                    <a:pt x="119648" y="-5857"/>
                    <a:pt x="66118" y="1192"/>
                  </a:cubicBezTo>
                  <a:cubicBezTo>
                    <a:pt x="27984" y="5192"/>
                    <a:pt x="-739" y="37720"/>
                    <a:pt x="14" y="76058"/>
                  </a:cubicBezTo>
                  <a:cubicBezTo>
                    <a:pt x="1538" y="96632"/>
                    <a:pt x="7063" y="138542"/>
                    <a:pt x="46496" y="152068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37"/>
            <p:cNvSpPr/>
            <p:nvPr/>
          </p:nvSpPr>
          <p:spPr>
            <a:xfrm>
              <a:off x="2103052" y="3477411"/>
              <a:ext cx="196972" cy="338613"/>
            </a:xfrm>
            <a:custGeom>
              <a:avLst/>
              <a:gdLst/>
              <a:ahLst/>
              <a:cxnLst/>
              <a:rect l="l" t="t" r="r" b="b"/>
              <a:pathLst>
                <a:path w="196972" h="338613" extrusionOk="0">
                  <a:moveTo>
                    <a:pt x="780" y="5239"/>
                  </a:moveTo>
                  <a:cubicBezTo>
                    <a:pt x="19163" y="0"/>
                    <a:pt x="5161" y="4286"/>
                    <a:pt x="19163" y="0"/>
                  </a:cubicBezTo>
                  <a:cubicBezTo>
                    <a:pt x="66788" y="46958"/>
                    <a:pt x="61168" y="127540"/>
                    <a:pt x="72027" y="207073"/>
                  </a:cubicBezTo>
                  <a:cubicBezTo>
                    <a:pt x="98506" y="250984"/>
                    <a:pt x="196709" y="310039"/>
                    <a:pt x="196709" y="310039"/>
                  </a:cubicBezTo>
                  <a:cubicBezTo>
                    <a:pt x="197947" y="318516"/>
                    <a:pt x="194994" y="320992"/>
                    <a:pt x="184326" y="338614"/>
                  </a:cubicBezTo>
                  <a:cubicBezTo>
                    <a:pt x="129661" y="317649"/>
                    <a:pt x="79941" y="285579"/>
                    <a:pt x="38308" y="244411"/>
                  </a:cubicBezTo>
                  <a:cubicBezTo>
                    <a:pt x="35927" y="242221"/>
                    <a:pt x="32498" y="241554"/>
                    <a:pt x="31545" y="238601"/>
                  </a:cubicBezTo>
                  <a:cubicBezTo>
                    <a:pt x="14686" y="187547"/>
                    <a:pt x="-4078" y="42291"/>
                    <a:pt x="780" y="523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37"/>
            <p:cNvSpPr/>
            <p:nvPr/>
          </p:nvSpPr>
          <p:spPr>
            <a:xfrm>
              <a:off x="2312810" y="3580852"/>
              <a:ext cx="228028" cy="306609"/>
            </a:xfrm>
            <a:custGeom>
              <a:avLst/>
              <a:gdLst/>
              <a:ahLst/>
              <a:cxnLst/>
              <a:rect l="l" t="t" r="r" b="b"/>
              <a:pathLst>
                <a:path w="228028" h="306609" extrusionOk="0">
                  <a:moveTo>
                    <a:pt x="228028" y="0"/>
                  </a:moveTo>
                  <a:lnTo>
                    <a:pt x="156686" y="244030"/>
                  </a:lnTo>
                  <a:lnTo>
                    <a:pt x="0" y="306610"/>
                  </a:lnTo>
                  <a:lnTo>
                    <a:pt x="57150" y="68866"/>
                  </a:lnTo>
                  <a:lnTo>
                    <a:pt x="22802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7" name="Google Shape;2687;p37"/>
            <p:cNvSpPr/>
            <p:nvPr/>
          </p:nvSpPr>
          <p:spPr>
            <a:xfrm>
              <a:off x="2273486" y="3773067"/>
              <a:ext cx="115992" cy="56976"/>
            </a:xfrm>
            <a:custGeom>
              <a:avLst/>
              <a:gdLst/>
              <a:ahLst/>
              <a:cxnLst/>
              <a:rect l="l" t="t" r="r" b="b"/>
              <a:pathLst>
                <a:path w="115992" h="56976" extrusionOk="0">
                  <a:moveTo>
                    <a:pt x="1604" y="16383"/>
                  </a:moveTo>
                  <a:cubicBezTo>
                    <a:pt x="3890" y="8001"/>
                    <a:pt x="9891" y="10096"/>
                    <a:pt x="16749" y="12192"/>
                  </a:cubicBezTo>
                  <a:cubicBezTo>
                    <a:pt x="24087" y="15173"/>
                    <a:pt x="32154" y="15869"/>
                    <a:pt x="39895" y="14192"/>
                  </a:cubicBezTo>
                  <a:cubicBezTo>
                    <a:pt x="45919" y="11240"/>
                    <a:pt x="51497" y="7458"/>
                    <a:pt x="56468" y="2953"/>
                  </a:cubicBezTo>
                  <a:cubicBezTo>
                    <a:pt x="59631" y="1038"/>
                    <a:pt x="63251" y="19"/>
                    <a:pt x="66946" y="0"/>
                  </a:cubicBezTo>
                  <a:cubicBezTo>
                    <a:pt x="66946" y="2096"/>
                    <a:pt x="63326" y="14478"/>
                    <a:pt x="63326" y="14478"/>
                  </a:cubicBezTo>
                  <a:cubicBezTo>
                    <a:pt x="63326" y="14478"/>
                    <a:pt x="97712" y="14478"/>
                    <a:pt x="101426" y="14478"/>
                  </a:cubicBezTo>
                  <a:cubicBezTo>
                    <a:pt x="104583" y="13907"/>
                    <a:pt x="107609" y="15993"/>
                    <a:pt x="108184" y="19155"/>
                  </a:cubicBezTo>
                  <a:cubicBezTo>
                    <a:pt x="108501" y="20889"/>
                    <a:pt x="108012" y="22670"/>
                    <a:pt x="106856" y="24003"/>
                  </a:cubicBezTo>
                  <a:lnTo>
                    <a:pt x="109237" y="24003"/>
                  </a:lnTo>
                  <a:cubicBezTo>
                    <a:pt x="116190" y="22479"/>
                    <a:pt x="118762" y="33528"/>
                    <a:pt x="112190" y="34862"/>
                  </a:cubicBezTo>
                  <a:lnTo>
                    <a:pt x="106475" y="35719"/>
                  </a:lnTo>
                  <a:cubicBezTo>
                    <a:pt x="111047" y="37529"/>
                    <a:pt x="112190" y="45244"/>
                    <a:pt x="106475" y="46196"/>
                  </a:cubicBezTo>
                  <a:lnTo>
                    <a:pt x="104665" y="46196"/>
                  </a:lnTo>
                  <a:cubicBezTo>
                    <a:pt x="103845" y="46339"/>
                    <a:pt x="103009" y="46339"/>
                    <a:pt x="102188" y="46196"/>
                  </a:cubicBezTo>
                  <a:lnTo>
                    <a:pt x="100188" y="46196"/>
                  </a:lnTo>
                  <a:cubicBezTo>
                    <a:pt x="100896" y="49435"/>
                    <a:pt x="98845" y="52635"/>
                    <a:pt x="95608" y="53340"/>
                  </a:cubicBezTo>
                  <a:cubicBezTo>
                    <a:pt x="95421" y="53378"/>
                    <a:pt x="95233" y="53416"/>
                    <a:pt x="95045" y="53435"/>
                  </a:cubicBezTo>
                  <a:cubicBezTo>
                    <a:pt x="78281" y="55626"/>
                    <a:pt x="53611" y="62294"/>
                    <a:pt x="38466" y="48482"/>
                  </a:cubicBezTo>
                  <a:cubicBezTo>
                    <a:pt x="27950" y="47473"/>
                    <a:pt x="17678" y="44710"/>
                    <a:pt x="8081" y="40291"/>
                  </a:cubicBezTo>
                  <a:cubicBezTo>
                    <a:pt x="-967" y="35719"/>
                    <a:pt x="-1253" y="26289"/>
                    <a:pt x="1604" y="1638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37"/>
            <p:cNvSpPr/>
            <p:nvPr/>
          </p:nvSpPr>
          <p:spPr>
            <a:xfrm>
              <a:off x="2440714" y="3737029"/>
              <a:ext cx="71478" cy="59099"/>
            </a:xfrm>
            <a:custGeom>
              <a:avLst/>
              <a:gdLst/>
              <a:ahLst/>
              <a:cxnLst/>
              <a:rect l="l" t="t" r="r" b="b"/>
              <a:pathLst>
                <a:path w="71478" h="59099" extrusionOk="0">
                  <a:moveTo>
                    <a:pt x="5636" y="32418"/>
                  </a:moveTo>
                  <a:lnTo>
                    <a:pt x="8018" y="32418"/>
                  </a:lnTo>
                  <a:cubicBezTo>
                    <a:pt x="5440" y="30599"/>
                    <a:pt x="4827" y="27027"/>
                    <a:pt x="6648" y="24455"/>
                  </a:cubicBezTo>
                  <a:cubicBezTo>
                    <a:pt x="7726" y="22922"/>
                    <a:pt x="9482" y="22026"/>
                    <a:pt x="11351" y="22036"/>
                  </a:cubicBezTo>
                  <a:cubicBezTo>
                    <a:pt x="14876" y="22036"/>
                    <a:pt x="50213" y="14606"/>
                    <a:pt x="50213" y="14606"/>
                  </a:cubicBezTo>
                  <a:lnTo>
                    <a:pt x="54500" y="128"/>
                  </a:lnTo>
                  <a:cubicBezTo>
                    <a:pt x="54500" y="-729"/>
                    <a:pt x="60596" y="2986"/>
                    <a:pt x="60786" y="3176"/>
                  </a:cubicBezTo>
                  <a:cubicBezTo>
                    <a:pt x="66872" y="7091"/>
                    <a:pt x="70809" y="13597"/>
                    <a:pt x="71454" y="20798"/>
                  </a:cubicBezTo>
                  <a:cubicBezTo>
                    <a:pt x="71818" y="30903"/>
                    <a:pt x="68152" y="40733"/>
                    <a:pt x="61262" y="48134"/>
                  </a:cubicBezTo>
                  <a:cubicBezTo>
                    <a:pt x="54984" y="54364"/>
                    <a:pt x="46575" y="57974"/>
                    <a:pt x="37736" y="58231"/>
                  </a:cubicBezTo>
                  <a:cubicBezTo>
                    <a:pt x="33449" y="58231"/>
                    <a:pt x="29354" y="58707"/>
                    <a:pt x="25639" y="59088"/>
                  </a:cubicBezTo>
                  <a:cubicBezTo>
                    <a:pt x="22226" y="59298"/>
                    <a:pt x="19289" y="56707"/>
                    <a:pt x="19078" y="53287"/>
                  </a:cubicBezTo>
                  <a:cubicBezTo>
                    <a:pt x="19071" y="53192"/>
                    <a:pt x="19068" y="53087"/>
                    <a:pt x="19067" y="52992"/>
                  </a:cubicBezTo>
                  <a:lnTo>
                    <a:pt x="17924" y="52992"/>
                  </a:lnTo>
                  <a:cubicBezTo>
                    <a:pt x="17115" y="53221"/>
                    <a:pt x="16256" y="53221"/>
                    <a:pt x="15447" y="52992"/>
                  </a:cubicBezTo>
                  <a:lnTo>
                    <a:pt x="13637" y="52992"/>
                  </a:lnTo>
                  <a:cubicBezTo>
                    <a:pt x="7637" y="52992"/>
                    <a:pt x="7160" y="45562"/>
                    <a:pt x="11256" y="42895"/>
                  </a:cubicBezTo>
                  <a:lnTo>
                    <a:pt x="5446" y="42895"/>
                  </a:lnTo>
                  <a:cubicBezTo>
                    <a:pt x="-2174" y="43562"/>
                    <a:pt x="-1507" y="32323"/>
                    <a:pt x="5636" y="3241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37"/>
            <p:cNvSpPr/>
            <p:nvPr/>
          </p:nvSpPr>
          <p:spPr>
            <a:xfrm>
              <a:off x="2285854" y="3390448"/>
              <a:ext cx="70866" cy="103155"/>
            </a:xfrm>
            <a:custGeom>
              <a:avLst/>
              <a:gdLst/>
              <a:ahLst/>
              <a:cxnLst/>
              <a:rect l="l" t="t" r="r" b="b"/>
              <a:pathLst>
                <a:path w="70866" h="103155" extrusionOk="0">
                  <a:moveTo>
                    <a:pt x="45339" y="103156"/>
                  </a:moveTo>
                  <a:cubicBezTo>
                    <a:pt x="54990" y="102718"/>
                    <a:pt x="64114" y="98631"/>
                    <a:pt x="70866" y="91726"/>
                  </a:cubicBezTo>
                  <a:cubicBezTo>
                    <a:pt x="69533" y="73628"/>
                    <a:pt x="46482" y="5143"/>
                    <a:pt x="0" y="0"/>
                  </a:cubicBezTo>
                  <a:cubicBezTo>
                    <a:pt x="12463" y="8944"/>
                    <a:pt x="22324" y="21041"/>
                    <a:pt x="28575" y="35052"/>
                  </a:cubicBezTo>
                  <a:cubicBezTo>
                    <a:pt x="35880" y="57293"/>
                    <a:pt x="41484" y="80067"/>
                    <a:pt x="45339" y="10315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37"/>
            <p:cNvSpPr/>
            <p:nvPr/>
          </p:nvSpPr>
          <p:spPr>
            <a:xfrm>
              <a:off x="2088637" y="3460502"/>
              <a:ext cx="85975" cy="128318"/>
            </a:xfrm>
            <a:custGeom>
              <a:avLst/>
              <a:gdLst/>
              <a:ahLst/>
              <a:cxnLst/>
              <a:rect l="l" t="t" r="r" b="b"/>
              <a:pathLst>
                <a:path w="85975" h="128318" extrusionOk="0">
                  <a:moveTo>
                    <a:pt x="6812" y="123589"/>
                  </a:moveTo>
                  <a:cubicBezTo>
                    <a:pt x="6812" y="123589"/>
                    <a:pt x="53008" y="139590"/>
                    <a:pt x="85584" y="112730"/>
                  </a:cubicBezTo>
                  <a:cubicBezTo>
                    <a:pt x="89203" y="106634"/>
                    <a:pt x="66534" y="27957"/>
                    <a:pt x="66534" y="27957"/>
                  </a:cubicBezTo>
                  <a:cubicBezTo>
                    <a:pt x="66534" y="27957"/>
                    <a:pt x="47484" y="-12238"/>
                    <a:pt x="16813" y="3764"/>
                  </a:cubicBezTo>
                  <a:cubicBezTo>
                    <a:pt x="-13857" y="19766"/>
                    <a:pt x="6812" y="123589"/>
                    <a:pt x="6812" y="1235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37"/>
            <p:cNvSpPr/>
            <p:nvPr/>
          </p:nvSpPr>
          <p:spPr>
            <a:xfrm>
              <a:off x="4813163" y="609565"/>
              <a:ext cx="169617" cy="33321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37"/>
            <p:cNvSpPr/>
            <p:nvPr/>
          </p:nvSpPr>
          <p:spPr>
            <a:xfrm>
              <a:off x="4828467" y="1392196"/>
              <a:ext cx="116692" cy="90410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37"/>
            <p:cNvSpPr/>
            <p:nvPr/>
          </p:nvSpPr>
          <p:spPr>
            <a:xfrm>
              <a:off x="4829505" y="1421916"/>
              <a:ext cx="116196" cy="60608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37"/>
            <p:cNvSpPr/>
            <p:nvPr/>
          </p:nvSpPr>
          <p:spPr>
            <a:xfrm>
              <a:off x="4688430" y="1310886"/>
              <a:ext cx="116665" cy="87067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37"/>
            <p:cNvSpPr/>
            <p:nvPr/>
          </p:nvSpPr>
          <p:spPr>
            <a:xfrm>
              <a:off x="4688726" y="1338477"/>
              <a:ext cx="116135" cy="60608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37"/>
            <p:cNvSpPr/>
            <p:nvPr/>
          </p:nvSpPr>
          <p:spPr>
            <a:xfrm>
              <a:off x="4717732" y="910305"/>
              <a:ext cx="408631" cy="493987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7" name="Google Shape;2697;p37"/>
            <p:cNvSpPr/>
            <p:nvPr/>
          </p:nvSpPr>
          <p:spPr>
            <a:xfrm>
              <a:off x="4963696" y="579048"/>
              <a:ext cx="128556" cy="125075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8" name="Google Shape;2698;p37"/>
            <p:cNvSpPr/>
            <p:nvPr/>
          </p:nvSpPr>
          <p:spPr>
            <a:xfrm>
              <a:off x="4918440" y="596574"/>
              <a:ext cx="208599" cy="407146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9" name="Google Shape;2699;p37"/>
            <p:cNvSpPr/>
            <p:nvPr/>
          </p:nvSpPr>
          <p:spPr>
            <a:xfrm>
              <a:off x="4958560" y="449309"/>
              <a:ext cx="138537" cy="168686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0" name="Google Shape;2700;p37"/>
            <p:cNvSpPr/>
            <p:nvPr/>
          </p:nvSpPr>
          <p:spPr>
            <a:xfrm>
              <a:off x="4963736" y="434568"/>
              <a:ext cx="146199" cy="144480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1" name="Google Shape;2701;p37"/>
            <p:cNvSpPr/>
            <p:nvPr/>
          </p:nvSpPr>
          <p:spPr>
            <a:xfrm>
              <a:off x="4896275" y="596956"/>
              <a:ext cx="67341" cy="98012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2" name="Google Shape;2702;p37"/>
            <p:cNvSpPr/>
            <p:nvPr/>
          </p:nvSpPr>
          <p:spPr>
            <a:xfrm>
              <a:off x="5434686" y="3650290"/>
              <a:ext cx="676058" cy="390429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3" name="Google Shape;2703;p37"/>
            <p:cNvSpPr/>
            <p:nvPr/>
          </p:nvSpPr>
          <p:spPr>
            <a:xfrm>
              <a:off x="5472633" y="3576375"/>
              <a:ext cx="587572" cy="226763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4" name="Google Shape;2704;p37"/>
            <p:cNvSpPr/>
            <p:nvPr/>
          </p:nvSpPr>
          <p:spPr>
            <a:xfrm>
              <a:off x="5434724" y="3741253"/>
              <a:ext cx="51339" cy="103346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5" name="Google Shape;2705;p37"/>
            <p:cNvSpPr/>
            <p:nvPr/>
          </p:nvSpPr>
          <p:spPr>
            <a:xfrm>
              <a:off x="6065565" y="3741825"/>
              <a:ext cx="45148" cy="102774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6" name="Google Shape;2706;p37"/>
            <p:cNvSpPr/>
            <p:nvPr/>
          </p:nvSpPr>
          <p:spPr>
            <a:xfrm>
              <a:off x="5494446" y="3630573"/>
              <a:ext cx="562737" cy="32480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7" name="Google Shape;2707;p37"/>
            <p:cNvSpPr/>
            <p:nvPr/>
          </p:nvSpPr>
          <p:spPr>
            <a:xfrm>
              <a:off x="5460441" y="3803737"/>
              <a:ext cx="614737" cy="220544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8" name="Google Shape;2708;p37"/>
            <p:cNvSpPr/>
            <p:nvPr/>
          </p:nvSpPr>
          <p:spPr>
            <a:xfrm>
              <a:off x="5434724" y="3551706"/>
              <a:ext cx="675989" cy="390489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9" name="Google Shape;2709;p37"/>
            <p:cNvSpPr/>
            <p:nvPr/>
          </p:nvSpPr>
          <p:spPr>
            <a:xfrm rot="-1801764">
              <a:off x="5018434" y="4160307"/>
              <a:ext cx="74228" cy="128473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0" name="Google Shape;2710;p37"/>
            <p:cNvSpPr/>
            <p:nvPr/>
          </p:nvSpPr>
          <p:spPr>
            <a:xfrm>
              <a:off x="5382050" y="3902892"/>
              <a:ext cx="186213" cy="107537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1" name="Google Shape;2711;p37"/>
            <p:cNvSpPr/>
            <p:nvPr/>
          </p:nvSpPr>
          <p:spPr>
            <a:xfrm>
              <a:off x="5425961" y="3928134"/>
              <a:ext cx="142303" cy="132873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2" name="Google Shape;2712;p37"/>
            <p:cNvSpPr/>
            <p:nvPr/>
          </p:nvSpPr>
          <p:spPr>
            <a:xfrm>
              <a:off x="5023720" y="3961462"/>
              <a:ext cx="431291" cy="317858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3" name="Google Shape;2713;p37"/>
            <p:cNvSpPr/>
            <p:nvPr/>
          </p:nvSpPr>
          <p:spPr>
            <a:xfrm rot="-1801764">
              <a:off x="5018434" y="4160307"/>
              <a:ext cx="74228" cy="128473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4" name="Google Shape;2714;p37"/>
            <p:cNvSpPr/>
            <p:nvPr/>
          </p:nvSpPr>
          <p:spPr>
            <a:xfrm>
              <a:off x="5833536" y="4556308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5" name="Google Shape;2715;p37"/>
            <p:cNvSpPr/>
            <p:nvPr/>
          </p:nvSpPr>
          <p:spPr>
            <a:xfrm>
              <a:off x="6124048" y="3784878"/>
              <a:ext cx="99113" cy="215741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6" name="Google Shape;2716;p37"/>
            <p:cNvSpPr/>
            <p:nvPr/>
          </p:nvSpPr>
          <p:spPr>
            <a:xfrm>
              <a:off x="6137955" y="3696137"/>
              <a:ext cx="71246" cy="137090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7" name="Google Shape;2717;p37"/>
            <p:cNvSpPr/>
            <p:nvPr/>
          </p:nvSpPr>
          <p:spPr>
            <a:xfrm>
              <a:off x="5898535" y="4644969"/>
              <a:ext cx="153698" cy="86203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8" name="Google Shape;2718;p37"/>
            <p:cNvSpPr/>
            <p:nvPr/>
          </p:nvSpPr>
          <p:spPr>
            <a:xfrm>
              <a:off x="5898544" y="4659654"/>
              <a:ext cx="151113" cy="71804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9" name="Google Shape;2719;p37"/>
            <p:cNvSpPr/>
            <p:nvPr/>
          </p:nvSpPr>
          <p:spPr>
            <a:xfrm>
              <a:off x="6010930" y="4594540"/>
              <a:ext cx="153698" cy="86245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0" name="Google Shape;2720;p37"/>
            <p:cNvSpPr/>
            <p:nvPr/>
          </p:nvSpPr>
          <p:spPr>
            <a:xfrm>
              <a:off x="6010940" y="4609266"/>
              <a:ext cx="151113" cy="71804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1" name="Google Shape;2721;p37"/>
            <p:cNvSpPr/>
            <p:nvPr/>
          </p:nvSpPr>
          <p:spPr>
            <a:xfrm>
              <a:off x="5939834" y="4034528"/>
              <a:ext cx="224738" cy="6344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2" name="Google Shape;2722;p37"/>
            <p:cNvSpPr/>
            <p:nvPr/>
          </p:nvSpPr>
          <p:spPr>
            <a:xfrm>
              <a:off x="5972635" y="3514319"/>
              <a:ext cx="163123" cy="261076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3" name="Google Shape;2723;p37"/>
            <p:cNvSpPr/>
            <p:nvPr/>
          </p:nvSpPr>
          <p:spPr>
            <a:xfrm>
              <a:off x="5938247" y="3698937"/>
              <a:ext cx="250857" cy="415389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4" name="Google Shape;2724;p37"/>
            <p:cNvSpPr/>
            <p:nvPr/>
          </p:nvSpPr>
          <p:spPr>
            <a:xfrm>
              <a:off x="5692823" y="3751153"/>
              <a:ext cx="318504" cy="248122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5" name="Google Shape;2725;p37"/>
            <p:cNvSpPr/>
            <p:nvPr/>
          </p:nvSpPr>
          <p:spPr>
            <a:xfrm>
              <a:off x="5925738" y="3745773"/>
              <a:ext cx="96916" cy="141862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37"/>
            <p:cNvSpPr/>
            <p:nvPr/>
          </p:nvSpPr>
          <p:spPr>
            <a:xfrm>
              <a:off x="5972396" y="3502859"/>
              <a:ext cx="158142" cy="174304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27" name="Google Shape;2727;p37"/>
            <p:cNvGrpSpPr/>
            <p:nvPr/>
          </p:nvGrpSpPr>
          <p:grpSpPr>
            <a:xfrm>
              <a:off x="3871486" y="368362"/>
              <a:ext cx="330894" cy="250785"/>
              <a:chOff x="6621095" y="1452181"/>
              <a:chExt cx="330894" cy="250785"/>
            </a:xfrm>
          </p:grpSpPr>
          <p:sp>
            <p:nvSpPr>
              <p:cNvPr id="2728" name="Google Shape;2728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9" name="Google Shape;2729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0" name="Google Shape;2730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1" name="Google Shape;2731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2" name="Google Shape;2732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3" name="Google Shape;2733;p37"/>
            <p:cNvGrpSpPr/>
            <p:nvPr/>
          </p:nvGrpSpPr>
          <p:grpSpPr>
            <a:xfrm>
              <a:off x="4704106" y="852569"/>
              <a:ext cx="330894" cy="250785"/>
              <a:chOff x="6621095" y="1452181"/>
              <a:chExt cx="330894" cy="250785"/>
            </a:xfrm>
          </p:grpSpPr>
          <p:sp>
            <p:nvSpPr>
              <p:cNvPr id="2734" name="Google Shape;2734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5" name="Google Shape;2735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6" name="Google Shape;2736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7" name="Google Shape;2737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8" name="Google Shape;2738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9" name="Google Shape;2739;p37"/>
            <p:cNvSpPr/>
            <p:nvPr/>
          </p:nvSpPr>
          <p:spPr>
            <a:xfrm>
              <a:off x="5005135" y="663654"/>
              <a:ext cx="157949" cy="441664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0" name="Google Shape;2740;p37"/>
            <p:cNvSpPr/>
            <p:nvPr/>
          </p:nvSpPr>
          <p:spPr>
            <a:xfrm>
              <a:off x="5078203" y="660182"/>
              <a:ext cx="90963" cy="123358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41" name="Google Shape;2741;p37"/>
            <p:cNvGrpSpPr/>
            <p:nvPr/>
          </p:nvGrpSpPr>
          <p:grpSpPr>
            <a:xfrm flipH="1">
              <a:off x="2446567" y="1414370"/>
              <a:ext cx="298963" cy="226660"/>
              <a:chOff x="6621095" y="1452181"/>
              <a:chExt cx="330894" cy="250785"/>
            </a:xfrm>
          </p:grpSpPr>
          <p:sp>
            <p:nvSpPr>
              <p:cNvPr id="2742" name="Google Shape;2742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3" name="Google Shape;2743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4" name="Google Shape;2744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5" name="Google Shape;2745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6" name="Google Shape;2746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47" name="Google Shape;2747;p37"/>
            <p:cNvSpPr/>
            <p:nvPr/>
          </p:nvSpPr>
          <p:spPr>
            <a:xfrm>
              <a:off x="2329846" y="1241863"/>
              <a:ext cx="143174" cy="402337"/>
            </a:xfrm>
            <a:custGeom>
              <a:avLst/>
              <a:gdLst/>
              <a:ahLst/>
              <a:cxnLst/>
              <a:rect l="l" t="t" r="r" b="b"/>
              <a:pathLst>
                <a:path w="143174" h="402337" extrusionOk="0">
                  <a:moveTo>
                    <a:pt x="132316" y="337406"/>
                  </a:moveTo>
                  <a:cubicBezTo>
                    <a:pt x="124650" y="332329"/>
                    <a:pt x="116664" y="327748"/>
                    <a:pt x="108408" y="323690"/>
                  </a:cubicBezTo>
                  <a:cubicBezTo>
                    <a:pt x="100708" y="321280"/>
                    <a:pt x="93712" y="317032"/>
                    <a:pt x="88025" y="311307"/>
                  </a:cubicBezTo>
                  <a:cubicBezTo>
                    <a:pt x="80500" y="303973"/>
                    <a:pt x="68308" y="276255"/>
                    <a:pt x="59450" y="249204"/>
                  </a:cubicBezTo>
                  <a:cubicBezTo>
                    <a:pt x="50616" y="218763"/>
                    <a:pt x="47136" y="187016"/>
                    <a:pt x="49163" y="155383"/>
                  </a:cubicBezTo>
                  <a:cubicBezTo>
                    <a:pt x="52877" y="117283"/>
                    <a:pt x="66498" y="64419"/>
                    <a:pt x="69927" y="42607"/>
                  </a:cubicBezTo>
                  <a:cubicBezTo>
                    <a:pt x="73356" y="20795"/>
                    <a:pt x="66403" y="12127"/>
                    <a:pt x="56211" y="4507"/>
                  </a:cubicBezTo>
                  <a:cubicBezTo>
                    <a:pt x="44305" y="-5018"/>
                    <a:pt x="27636" y="-732"/>
                    <a:pt x="19064" y="29844"/>
                  </a:cubicBezTo>
                  <a:cubicBezTo>
                    <a:pt x="7948" y="72154"/>
                    <a:pt x="1559" y="115569"/>
                    <a:pt x="14" y="159288"/>
                  </a:cubicBezTo>
                  <a:cubicBezTo>
                    <a:pt x="-297" y="191635"/>
                    <a:pt x="4690" y="223811"/>
                    <a:pt x="14777" y="254538"/>
                  </a:cubicBezTo>
                  <a:cubicBezTo>
                    <a:pt x="23864" y="280970"/>
                    <a:pt x="36113" y="306202"/>
                    <a:pt x="51258" y="329691"/>
                  </a:cubicBezTo>
                  <a:cubicBezTo>
                    <a:pt x="55449" y="336739"/>
                    <a:pt x="56783" y="342930"/>
                    <a:pt x="63164" y="357313"/>
                  </a:cubicBezTo>
                  <a:cubicBezTo>
                    <a:pt x="69329" y="371772"/>
                    <a:pt x="78905" y="384517"/>
                    <a:pt x="91073" y="394461"/>
                  </a:cubicBezTo>
                  <a:cubicBezTo>
                    <a:pt x="101836" y="402176"/>
                    <a:pt x="106884" y="403224"/>
                    <a:pt x="109361" y="401795"/>
                  </a:cubicBezTo>
                  <a:cubicBezTo>
                    <a:pt x="111837" y="400366"/>
                    <a:pt x="111837" y="396461"/>
                    <a:pt x="107360" y="392270"/>
                  </a:cubicBezTo>
                  <a:cubicBezTo>
                    <a:pt x="99783" y="386317"/>
                    <a:pt x="93331" y="379059"/>
                    <a:pt x="88310" y="370839"/>
                  </a:cubicBezTo>
                  <a:cubicBezTo>
                    <a:pt x="88310" y="370839"/>
                    <a:pt x="97835" y="380364"/>
                    <a:pt x="103836" y="385412"/>
                  </a:cubicBezTo>
                  <a:cubicBezTo>
                    <a:pt x="109247" y="389955"/>
                    <a:pt x="115237" y="393775"/>
                    <a:pt x="121648" y="396747"/>
                  </a:cubicBezTo>
                  <a:cubicBezTo>
                    <a:pt x="127934" y="399509"/>
                    <a:pt x="136602" y="394175"/>
                    <a:pt x="132125" y="389984"/>
                  </a:cubicBezTo>
                  <a:cubicBezTo>
                    <a:pt x="127649" y="385793"/>
                    <a:pt x="123172" y="383697"/>
                    <a:pt x="114314" y="375982"/>
                  </a:cubicBezTo>
                  <a:cubicBezTo>
                    <a:pt x="109302" y="372067"/>
                    <a:pt x="104818" y="367524"/>
                    <a:pt x="100979" y="362457"/>
                  </a:cubicBezTo>
                  <a:cubicBezTo>
                    <a:pt x="107247" y="367238"/>
                    <a:pt x="113870" y="371534"/>
                    <a:pt x="120791" y="375315"/>
                  </a:cubicBezTo>
                  <a:cubicBezTo>
                    <a:pt x="126215" y="378592"/>
                    <a:pt x="132455" y="380278"/>
                    <a:pt x="138793" y="380173"/>
                  </a:cubicBezTo>
                  <a:cubicBezTo>
                    <a:pt x="142127" y="380173"/>
                    <a:pt x="146127" y="375411"/>
                    <a:pt x="139936" y="370648"/>
                  </a:cubicBezTo>
                  <a:cubicBezTo>
                    <a:pt x="131572" y="366295"/>
                    <a:pt x="123741" y="360990"/>
                    <a:pt x="116600" y="354837"/>
                  </a:cubicBezTo>
                  <a:cubicBezTo>
                    <a:pt x="109742" y="347979"/>
                    <a:pt x="105932" y="342264"/>
                    <a:pt x="107837" y="342168"/>
                  </a:cubicBezTo>
                  <a:cubicBezTo>
                    <a:pt x="109742" y="342073"/>
                    <a:pt x="113456" y="346264"/>
                    <a:pt x="121457" y="348836"/>
                  </a:cubicBezTo>
                  <a:cubicBezTo>
                    <a:pt x="129458" y="351408"/>
                    <a:pt x="138031" y="348836"/>
                    <a:pt x="139079" y="344645"/>
                  </a:cubicBezTo>
                  <a:cubicBezTo>
                    <a:pt x="140126" y="340454"/>
                    <a:pt x="139841" y="341121"/>
                    <a:pt x="132316" y="33740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8" name="Google Shape;2748;p37"/>
            <p:cNvSpPr/>
            <p:nvPr/>
          </p:nvSpPr>
          <p:spPr>
            <a:xfrm>
              <a:off x="2323859" y="1237315"/>
              <a:ext cx="82772" cy="112806"/>
            </a:xfrm>
            <a:custGeom>
              <a:avLst/>
              <a:gdLst/>
              <a:ahLst/>
              <a:cxnLst/>
              <a:rect l="l" t="t" r="r" b="b"/>
              <a:pathLst>
                <a:path w="82772" h="112806" extrusionOk="0">
                  <a:moveTo>
                    <a:pt x="0" y="90018"/>
                  </a:moveTo>
                  <a:cubicBezTo>
                    <a:pt x="0" y="90018"/>
                    <a:pt x="30004" y="119831"/>
                    <a:pt x="65532" y="111258"/>
                  </a:cubicBezTo>
                  <a:cubicBezTo>
                    <a:pt x="70580" y="107829"/>
                    <a:pt x="82772" y="38106"/>
                    <a:pt x="82772" y="38106"/>
                  </a:cubicBezTo>
                  <a:cubicBezTo>
                    <a:pt x="82772" y="38106"/>
                    <a:pt x="82772" y="-565"/>
                    <a:pt x="53149" y="6"/>
                  </a:cubicBezTo>
                  <a:cubicBezTo>
                    <a:pt x="23527" y="578"/>
                    <a:pt x="0" y="90018"/>
                    <a:pt x="0" y="9001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9" name="Google Shape;2749;p37"/>
          <p:cNvGrpSpPr/>
          <p:nvPr/>
        </p:nvGrpSpPr>
        <p:grpSpPr>
          <a:xfrm>
            <a:off x="2531557" y="3196864"/>
            <a:ext cx="1407493" cy="1561147"/>
            <a:chOff x="2152750" y="190500"/>
            <a:chExt cx="4293756" cy="4762499"/>
          </a:xfrm>
        </p:grpSpPr>
        <p:sp>
          <p:nvSpPr>
            <p:cNvPr id="2750" name="Google Shape;2750;p37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1" name="Google Shape;2751;p37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2" name="Google Shape;2752;p37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37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4" name="Google Shape;2754;p37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5" name="Google Shape;2755;p37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6" name="Google Shape;2756;p37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7" name="Google Shape;2757;p37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8" name="Google Shape;2758;p37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9" name="Google Shape;2759;p37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0" name="Google Shape;2760;p37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1" name="Google Shape;2761;p37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2" name="Google Shape;2762;p37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3" name="Google Shape;2763;p37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4" name="Google Shape;2764;p37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5" name="Google Shape;2765;p37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6" name="Google Shape;2766;p37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7" name="Google Shape;2767;p37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8" name="Google Shape;2768;p37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9" name="Google Shape;2769;p37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0" name="Google Shape;2770;p37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1" name="Google Shape;2771;p37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2" name="Google Shape;2772;p37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3" name="Google Shape;2773;p37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4" name="Google Shape;2774;p37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5" name="Google Shape;2775;p37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6" name="Google Shape;2776;p37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7" name="Google Shape;2777;p37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8" name="Google Shape;2778;p37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9" name="Google Shape;2779;p37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0" name="Google Shape;2780;p37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1" name="Google Shape;2781;p37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2" name="Google Shape;2782;p37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37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4" name="Google Shape;2784;p37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5" name="Google Shape;2785;p37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6" name="Google Shape;2786;p37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7" name="Google Shape;2787;p37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8" name="Google Shape;2788;p37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9" name="Google Shape;2789;p37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0" name="Google Shape;2790;p37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1" name="Google Shape;2791;p37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2" name="Google Shape;2792;p37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3" name="Google Shape;2793;p37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4" name="Google Shape;2794;p37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5" name="Google Shape;2795;p37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6" name="Google Shape;2796;p37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37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8" name="Google Shape;2798;p37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p37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0" name="Google Shape;2800;p37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p37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2" name="Google Shape;2802;p37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3" name="Google Shape;2803;p37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4" name="Google Shape;2804;p37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5" name="Google Shape;2805;p37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6" name="Google Shape;2806;p37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7" name="Google Shape;2807;p37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8" name="Google Shape;2808;p37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9" name="Google Shape;2809;p37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0" name="Google Shape;2810;p37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1" name="Google Shape;2811;p37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2" name="Google Shape;2812;p37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3" name="Google Shape;2813;p37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4" name="Google Shape;2814;p37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5" name="Google Shape;2815;p37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6" name="Google Shape;2816;p37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7" name="Google Shape;2817;p37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8" name="Google Shape;2818;p37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9" name="Google Shape;2819;p37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0" name="Google Shape;2820;p37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1" name="Google Shape;2821;p37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2" name="Google Shape;2822;p37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3" name="Google Shape;2823;p37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24" name="Google Shape;2824;p37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2825" name="Google Shape;2825;p37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6" name="Google Shape;2826;p37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7" name="Google Shape;2827;p37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8" name="Google Shape;2828;p37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9" name="Google Shape;2829;p37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0" name="Google Shape;2830;p37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1" name="Google Shape;2831;p37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2" name="Google Shape;2832;p37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3" name="Google Shape;2833;p37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4" name="Google Shape;2834;p37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2835" name="Google Shape;2835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6" name="Google Shape;2836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7" name="Google Shape;2837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8" name="Google Shape;2838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9" name="Google Shape;2839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40" name="Google Shape;2840;p37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1" name="Google Shape;2841;p37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2" name="Google Shape;2842;p37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3" name="Google Shape;2843;p37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4" name="Google Shape;2844;p37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5" name="Google Shape;2845;p37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6" name="Google Shape;2846;p37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7" name="Google Shape;2847;p37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8" name="Google Shape;2848;p37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9" name="Google Shape;2849;p37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0" name="Google Shape;2850;p37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1" name="Google Shape;2851;p37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2" name="Google Shape;2852;p37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p37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4" name="Google Shape;2854;p37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5" name="Google Shape;2855;p37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6" name="Google Shape;2856;p37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7" name="Google Shape;2857;p37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8" name="Google Shape;2858;p37"/>
          <p:cNvGrpSpPr/>
          <p:nvPr/>
        </p:nvGrpSpPr>
        <p:grpSpPr>
          <a:xfrm>
            <a:off x="4562440" y="2924958"/>
            <a:ext cx="1641530" cy="1833054"/>
            <a:chOff x="2152775" y="305709"/>
            <a:chExt cx="4264823" cy="4762415"/>
          </a:xfrm>
        </p:grpSpPr>
        <p:grpSp>
          <p:nvGrpSpPr>
            <p:cNvPr id="2859" name="Google Shape;2859;p37"/>
            <p:cNvGrpSpPr/>
            <p:nvPr/>
          </p:nvGrpSpPr>
          <p:grpSpPr>
            <a:xfrm>
              <a:off x="2593845" y="3487641"/>
              <a:ext cx="936028" cy="696373"/>
              <a:chOff x="4403470" y="4229766"/>
              <a:chExt cx="936028" cy="696373"/>
            </a:xfrm>
          </p:grpSpPr>
          <p:sp>
            <p:nvSpPr>
              <p:cNvPr id="2860" name="Google Shape;2860;p37"/>
              <p:cNvSpPr/>
              <p:nvPr/>
            </p:nvSpPr>
            <p:spPr>
              <a:xfrm>
                <a:off x="4403470" y="441464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1" name="Google Shape;2861;p37"/>
              <p:cNvSpPr/>
              <p:nvPr/>
            </p:nvSpPr>
            <p:spPr>
              <a:xfrm>
                <a:off x="4455646" y="433930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2" name="Google Shape;2862;p37"/>
              <p:cNvSpPr/>
              <p:nvPr/>
            </p:nvSpPr>
            <p:spPr>
              <a:xfrm>
                <a:off x="4455741" y="448246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3" name="Google Shape;2863;p37"/>
              <p:cNvSpPr/>
              <p:nvPr/>
            </p:nvSpPr>
            <p:spPr>
              <a:xfrm>
                <a:off x="5272972" y="448551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4" name="Google Shape;2864;p37"/>
              <p:cNvSpPr/>
              <p:nvPr/>
            </p:nvSpPr>
            <p:spPr>
              <a:xfrm>
                <a:off x="4455646" y="42297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5" name="Google Shape;2865;p37"/>
              <p:cNvSpPr/>
              <p:nvPr/>
            </p:nvSpPr>
            <p:spPr>
              <a:xfrm>
                <a:off x="4581266" y="4299370"/>
                <a:ext cx="632693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93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7121" y="92130"/>
                      <a:pt x="63734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6" name="Google Shape;2866;p37"/>
              <p:cNvSpPr/>
              <p:nvPr/>
            </p:nvSpPr>
            <p:spPr>
              <a:xfrm>
                <a:off x="4581856" y="4321278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7" name="Google Shape;2867;p37"/>
              <p:cNvSpPr/>
              <p:nvPr/>
            </p:nvSpPr>
            <p:spPr>
              <a:xfrm>
                <a:off x="4743040" y="4404074"/>
                <a:ext cx="29535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357" h="184784" extrusionOk="0">
                    <a:moveTo>
                      <a:pt x="149875" y="29432"/>
                    </a:moveTo>
                    <a:cubicBezTo>
                      <a:pt x="145990" y="29423"/>
                      <a:pt x="142111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678" y="36576"/>
                      <a:pt x="100645" y="38671"/>
                    </a:cubicBezTo>
                    <a:cubicBezTo>
                      <a:pt x="93878" y="40719"/>
                      <a:pt x="87271" y="43272"/>
                      <a:pt x="80877" y="46292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84" y="58598"/>
                      <a:pt x="199589" y="56779"/>
                      <a:pt x="210699" y="56007"/>
                    </a:cubicBezTo>
                    <a:cubicBezTo>
                      <a:pt x="220849" y="55397"/>
                      <a:pt x="231037" y="56102"/>
                      <a:pt x="241016" y="58103"/>
                    </a:cubicBezTo>
                    <a:cubicBezTo>
                      <a:pt x="251062" y="60293"/>
                      <a:pt x="260689" y="64084"/>
                      <a:pt x="269527" y="69342"/>
                    </a:cubicBezTo>
                    <a:cubicBezTo>
                      <a:pt x="278299" y="73743"/>
                      <a:pt x="285826" y="80296"/>
                      <a:pt x="291386" y="88392"/>
                    </a:cubicBezTo>
                    <a:cubicBezTo>
                      <a:pt x="295112" y="94317"/>
                      <a:pt x="296281" y="101498"/>
                      <a:pt x="294617" y="108299"/>
                    </a:cubicBezTo>
                    <a:cubicBezTo>
                      <a:pt x="292460" y="115776"/>
                      <a:pt x="288364" y="122549"/>
                      <a:pt x="282738" y="127921"/>
                    </a:cubicBezTo>
                    <a:cubicBezTo>
                      <a:pt x="275762" y="134922"/>
                      <a:pt x="267978" y="141065"/>
                      <a:pt x="259548" y="146209"/>
                    </a:cubicBezTo>
                    <a:lnTo>
                      <a:pt x="291861" y="165259"/>
                    </a:lnTo>
                    <a:lnTo>
                      <a:pt x="274279" y="175451"/>
                    </a:lnTo>
                    <a:lnTo>
                      <a:pt x="241681" y="156401"/>
                    </a:lnTo>
                    <a:cubicBezTo>
                      <a:pt x="226162" y="164068"/>
                      <a:pt x="209929" y="170193"/>
                      <a:pt x="193212" y="174688"/>
                    </a:cubicBezTo>
                    <a:cubicBezTo>
                      <a:pt x="175734" y="179604"/>
                      <a:pt x="157863" y="182975"/>
                      <a:pt x="139801" y="184785"/>
                    </a:cubicBezTo>
                    <a:lnTo>
                      <a:pt x="122219" y="154305"/>
                    </a:lnTo>
                    <a:cubicBezTo>
                      <a:pt x="126957" y="154276"/>
                      <a:pt x="131688" y="153924"/>
                      <a:pt x="136379" y="153257"/>
                    </a:cubicBezTo>
                    <a:cubicBezTo>
                      <a:pt x="142842" y="152495"/>
                      <a:pt x="149875" y="151257"/>
                      <a:pt x="157763" y="149638"/>
                    </a:cubicBezTo>
                    <a:cubicBezTo>
                      <a:pt x="165651" y="148019"/>
                      <a:pt x="173824" y="145733"/>
                      <a:pt x="182568" y="143256"/>
                    </a:cubicBezTo>
                    <a:cubicBezTo>
                      <a:pt x="191055" y="140684"/>
                      <a:pt x="199342" y="137503"/>
                      <a:pt x="207373" y="133731"/>
                    </a:cubicBezTo>
                    <a:lnTo>
                      <a:pt x="156812" y="104489"/>
                    </a:lnTo>
                    <a:cubicBezTo>
                      <a:pt x="154722" y="105346"/>
                      <a:pt x="152536" y="106109"/>
                      <a:pt x="150255" y="106871"/>
                    </a:cubicBezTo>
                    <a:lnTo>
                      <a:pt x="143317" y="108966"/>
                    </a:lnTo>
                    <a:cubicBezTo>
                      <a:pt x="130582" y="113157"/>
                      <a:pt x="118987" y="116396"/>
                      <a:pt x="108343" y="118491"/>
                    </a:cubicBezTo>
                    <a:cubicBezTo>
                      <a:pt x="98576" y="120768"/>
                      <a:pt x="88616" y="122101"/>
                      <a:pt x="78596" y="122492"/>
                    </a:cubicBezTo>
                    <a:cubicBezTo>
                      <a:pt x="69750" y="122854"/>
                      <a:pt x="60896" y="122015"/>
                      <a:pt x="52271" y="120015"/>
                    </a:cubicBezTo>
                    <a:cubicBezTo>
                      <a:pt x="43727" y="118091"/>
                      <a:pt x="35524" y="114881"/>
                      <a:pt x="27941" y="110490"/>
                    </a:cubicBezTo>
                    <a:cubicBezTo>
                      <a:pt x="19600" y="106099"/>
                      <a:pt x="12355" y="99889"/>
                      <a:pt x="6748" y="92297"/>
                    </a:cubicBezTo>
                    <a:cubicBezTo>
                      <a:pt x="2686" y="86592"/>
                      <a:pt x="675" y="79677"/>
                      <a:pt x="1045" y="72676"/>
                    </a:cubicBezTo>
                    <a:cubicBezTo>
                      <a:pt x="1772" y="65380"/>
                      <a:pt x="4687" y="58464"/>
                      <a:pt x="9409" y="52864"/>
                    </a:cubicBezTo>
                    <a:cubicBezTo>
                      <a:pt x="15218" y="45482"/>
                      <a:pt x="22145" y="39053"/>
                      <a:pt x="29937" y="33814"/>
                    </a:cubicBezTo>
                    <a:lnTo>
                      <a:pt x="0" y="16478"/>
                    </a:lnTo>
                    <a:lnTo>
                      <a:pt x="17677" y="6858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58" y="4277"/>
                      <a:pt x="119901" y="1629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53" y="86639"/>
                      <a:pt x="77868" y="88306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245"/>
                    </a:lnTo>
                    <a:cubicBezTo>
                      <a:pt x="50845" y="64675"/>
                      <a:pt x="49230" y="74514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30" y="92793"/>
                      <a:pt x="214786" y="91288"/>
                      <a:pt x="206612" y="92488"/>
                    </a:cubicBezTo>
                    <a:cubicBezTo>
                      <a:pt x="195331" y="93945"/>
                      <a:pt x="184202" y="96403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8" name="Google Shape;2868;p37"/>
              <p:cNvSpPr/>
              <p:nvPr/>
            </p:nvSpPr>
            <p:spPr>
              <a:xfrm>
                <a:off x="4865259" y="4541234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9" name="Google Shape;2869;p37"/>
              <p:cNvSpPr/>
              <p:nvPr/>
            </p:nvSpPr>
            <p:spPr>
              <a:xfrm>
                <a:off x="4992800" y="455209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240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045" y="19717"/>
                    </a:lnTo>
                    <a:lnTo>
                      <a:pt x="42007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0" name="Google Shape;2870;p37"/>
              <p:cNvSpPr/>
              <p:nvPr/>
            </p:nvSpPr>
            <p:spPr>
              <a:xfrm>
                <a:off x="5006866" y="44889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1" name="Google Shape;2871;p37"/>
              <p:cNvSpPr/>
              <p:nvPr/>
            </p:nvSpPr>
            <p:spPr>
              <a:xfrm>
                <a:off x="4908026" y="44953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2" name="Google Shape;2872;p37"/>
              <p:cNvSpPr/>
              <p:nvPr/>
            </p:nvSpPr>
            <p:spPr>
              <a:xfrm>
                <a:off x="4811468" y="4440078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8924" y="31718"/>
                    </a:lnTo>
                    <a:cubicBezTo>
                      <a:pt x="58924" y="31718"/>
                      <a:pt x="52841" y="24670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3" name="Google Shape;2873;p37"/>
              <p:cNvSpPr/>
              <p:nvPr/>
            </p:nvSpPr>
            <p:spPr>
              <a:xfrm>
                <a:off x="4865639" y="440902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4" name="Google Shape;2874;p37"/>
              <p:cNvSpPr/>
              <p:nvPr/>
            </p:nvSpPr>
            <p:spPr>
              <a:xfrm>
                <a:off x="4743421" y="440397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5" name="Google Shape;2875;p37"/>
              <p:cNvSpPr/>
              <p:nvPr/>
            </p:nvSpPr>
            <p:spPr>
              <a:xfrm>
                <a:off x="4744371" y="446150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6" name="Google Shape;2876;p37"/>
              <p:cNvSpPr/>
              <p:nvPr/>
            </p:nvSpPr>
            <p:spPr>
              <a:xfrm>
                <a:off x="4743040" y="4386929"/>
                <a:ext cx="295352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5352" h="185070" extrusionOk="0">
                    <a:moveTo>
                      <a:pt x="149875" y="29432"/>
                    </a:moveTo>
                    <a:cubicBezTo>
                      <a:pt x="145994" y="29432"/>
                      <a:pt x="142119" y="29718"/>
                      <a:pt x="138280" y="30289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678" y="36576"/>
                      <a:pt x="100645" y="38671"/>
                    </a:cubicBezTo>
                    <a:cubicBezTo>
                      <a:pt x="93881" y="40691"/>
                      <a:pt x="87274" y="43205"/>
                      <a:pt x="80877" y="46196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74" y="58550"/>
                      <a:pt x="199589" y="56740"/>
                      <a:pt x="210699" y="56007"/>
                    </a:cubicBezTo>
                    <a:cubicBezTo>
                      <a:pt x="220849" y="55369"/>
                      <a:pt x="231037" y="56045"/>
                      <a:pt x="241016" y="58007"/>
                    </a:cubicBezTo>
                    <a:cubicBezTo>
                      <a:pt x="251052" y="60274"/>
                      <a:pt x="260670" y="64094"/>
                      <a:pt x="269527" y="69342"/>
                    </a:cubicBezTo>
                    <a:cubicBezTo>
                      <a:pt x="278328" y="73705"/>
                      <a:pt x="285855" y="80258"/>
                      <a:pt x="291386" y="88392"/>
                    </a:cubicBezTo>
                    <a:cubicBezTo>
                      <a:pt x="295112" y="94278"/>
                      <a:pt x="296271" y="101432"/>
                      <a:pt x="294617" y="108204"/>
                    </a:cubicBezTo>
                    <a:cubicBezTo>
                      <a:pt x="292508" y="115700"/>
                      <a:pt x="288402" y="122482"/>
                      <a:pt x="282738" y="127825"/>
                    </a:cubicBezTo>
                    <a:cubicBezTo>
                      <a:pt x="275762" y="134855"/>
                      <a:pt x="267978" y="141027"/>
                      <a:pt x="259548" y="146209"/>
                    </a:cubicBezTo>
                    <a:lnTo>
                      <a:pt x="291861" y="165259"/>
                    </a:lnTo>
                    <a:lnTo>
                      <a:pt x="274279" y="175546"/>
                    </a:lnTo>
                    <a:lnTo>
                      <a:pt x="241681" y="156496"/>
                    </a:lnTo>
                    <a:cubicBezTo>
                      <a:pt x="226181" y="164239"/>
                      <a:pt x="209939" y="170402"/>
                      <a:pt x="193212" y="174879"/>
                    </a:cubicBezTo>
                    <a:cubicBezTo>
                      <a:pt x="175668" y="179784"/>
                      <a:pt x="157733" y="183194"/>
                      <a:pt x="139611" y="185071"/>
                    </a:cubicBezTo>
                    <a:lnTo>
                      <a:pt x="122219" y="154305"/>
                    </a:lnTo>
                    <a:cubicBezTo>
                      <a:pt x="125355" y="154305"/>
                      <a:pt x="130107" y="154305"/>
                      <a:pt x="136379" y="153257"/>
                    </a:cubicBezTo>
                    <a:cubicBezTo>
                      <a:pt x="142652" y="152209"/>
                      <a:pt x="149875" y="151257"/>
                      <a:pt x="157763" y="149542"/>
                    </a:cubicBezTo>
                    <a:cubicBezTo>
                      <a:pt x="165651" y="147828"/>
                      <a:pt x="173824" y="145732"/>
                      <a:pt x="182568" y="143161"/>
                    </a:cubicBezTo>
                    <a:cubicBezTo>
                      <a:pt x="191074" y="140636"/>
                      <a:pt x="199361" y="137446"/>
                      <a:pt x="207373" y="133636"/>
                    </a:cubicBezTo>
                    <a:lnTo>
                      <a:pt x="156812" y="104394"/>
                    </a:lnTo>
                    <a:cubicBezTo>
                      <a:pt x="154722" y="105156"/>
                      <a:pt x="152536" y="106013"/>
                      <a:pt x="150255" y="106680"/>
                    </a:cubicBezTo>
                    <a:lnTo>
                      <a:pt x="143317" y="108871"/>
                    </a:lnTo>
                    <a:cubicBezTo>
                      <a:pt x="130582" y="113062"/>
                      <a:pt x="118987" y="116300"/>
                      <a:pt x="108343" y="118396"/>
                    </a:cubicBezTo>
                    <a:cubicBezTo>
                      <a:pt x="98576" y="120672"/>
                      <a:pt x="88616" y="122006"/>
                      <a:pt x="78596" y="122396"/>
                    </a:cubicBezTo>
                    <a:cubicBezTo>
                      <a:pt x="69751" y="122711"/>
                      <a:pt x="60903" y="121882"/>
                      <a:pt x="52271" y="119920"/>
                    </a:cubicBezTo>
                    <a:cubicBezTo>
                      <a:pt x="43739" y="117958"/>
                      <a:pt x="35542" y="114748"/>
                      <a:pt x="27941" y="110395"/>
                    </a:cubicBezTo>
                    <a:cubicBezTo>
                      <a:pt x="19600" y="106004"/>
                      <a:pt x="12355" y="99793"/>
                      <a:pt x="6748" y="92202"/>
                    </a:cubicBezTo>
                    <a:cubicBezTo>
                      <a:pt x="2692" y="86496"/>
                      <a:pt x="682" y="79581"/>
                      <a:pt x="1045" y="72580"/>
                    </a:cubicBezTo>
                    <a:cubicBezTo>
                      <a:pt x="1772" y="65284"/>
                      <a:pt x="4687" y="58369"/>
                      <a:pt x="9409" y="52768"/>
                    </a:cubicBezTo>
                    <a:cubicBezTo>
                      <a:pt x="15221" y="45386"/>
                      <a:pt x="22148" y="38957"/>
                      <a:pt x="29937" y="33718"/>
                    </a:cubicBezTo>
                    <a:lnTo>
                      <a:pt x="0" y="16383"/>
                    </a:lnTo>
                    <a:lnTo>
                      <a:pt x="17677" y="6763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48" y="4229"/>
                      <a:pt x="119894" y="1591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69" y="86601"/>
                      <a:pt x="77870" y="88259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149"/>
                    </a:lnTo>
                    <a:cubicBezTo>
                      <a:pt x="50845" y="64675"/>
                      <a:pt x="49230" y="74486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120" y="92735"/>
                      <a:pt x="214776" y="91259"/>
                      <a:pt x="206612" y="92488"/>
                    </a:cubicBezTo>
                    <a:cubicBezTo>
                      <a:pt x="195331" y="93907"/>
                      <a:pt x="184202" y="96326"/>
                      <a:pt x="173349" y="99727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7" name="Google Shape;2877;p37"/>
            <p:cNvGrpSpPr/>
            <p:nvPr/>
          </p:nvGrpSpPr>
          <p:grpSpPr>
            <a:xfrm>
              <a:off x="2682040" y="3351243"/>
              <a:ext cx="883852" cy="621125"/>
              <a:chOff x="4491665" y="4093368"/>
              <a:chExt cx="883852" cy="621125"/>
            </a:xfrm>
          </p:grpSpPr>
          <p:sp>
            <p:nvSpPr>
              <p:cNvPr id="2878" name="Google Shape;2878;p37"/>
              <p:cNvSpPr/>
              <p:nvPr/>
            </p:nvSpPr>
            <p:spPr>
              <a:xfrm>
                <a:off x="4491665" y="420300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9" name="Google Shape;2879;p37"/>
              <p:cNvSpPr/>
              <p:nvPr/>
            </p:nvSpPr>
            <p:spPr>
              <a:xfrm>
                <a:off x="4491855" y="43460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0" name="Google Shape;2880;p37"/>
              <p:cNvSpPr/>
              <p:nvPr/>
            </p:nvSpPr>
            <p:spPr>
              <a:xfrm>
                <a:off x="5309086" y="4349115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1" name="Google Shape;2881;p37"/>
              <p:cNvSpPr/>
              <p:nvPr/>
            </p:nvSpPr>
            <p:spPr>
              <a:xfrm>
                <a:off x="4491665" y="409336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2" name="Google Shape;2882;p37"/>
              <p:cNvSpPr/>
              <p:nvPr/>
            </p:nvSpPr>
            <p:spPr>
              <a:xfrm>
                <a:off x="4617381" y="4162996"/>
                <a:ext cx="632721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721" h="366093" extrusionOk="0">
                    <a:moveTo>
                      <a:pt x="632116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107"/>
                      <a:pt x="637534" y="143637"/>
                      <a:pt x="632116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3" name="Google Shape;2883;p37"/>
              <p:cNvSpPr/>
              <p:nvPr/>
            </p:nvSpPr>
            <p:spPr>
              <a:xfrm>
                <a:off x="4617971" y="4184904"/>
                <a:ext cx="631526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5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363" y="86677"/>
                      <a:pt x="627440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4" name="Google Shape;2884;p37"/>
              <p:cNvSpPr/>
              <p:nvPr/>
            </p:nvSpPr>
            <p:spPr>
              <a:xfrm>
                <a:off x="4779725" y="4267771"/>
                <a:ext cx="29506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880" extrusionOk="0">
                    <a:moveTo>
                      <a:pt x="149304" y="29337"/>
                    </a:moveTo>
                    <a:cubicBezTo>
                      <a:pt x="145417" y="29375"/>
                      <a:pt x="141549" y="29689"/>
                      <a:pt x="137710" y="30289"/>
                    </a:cubicBezTo>
                    <a:cubicBezTo>
                      <a:pt x="132483" y="31052"/>
                      <a:pt x="126685" y="32099"/>
                      <a:pt x="120223" y="33433"/>
                    </a:cubicBezTo>
                    <a:cubicBezTo>
                      <a:pt x="113760" y="34766"/>
                      <a:pt x="107013" y="36576"/>
                      <a:pt x="100075" y="38671"/>
                    </a:cubicBezTo>
                    <a:cubicBezTo>
                      <a:pt x="93311" y="40691"/>
                      <a:pt x="86703" y="43206"/>
                      <a:pt x="80307" y="46196"/>
                    </a:cubicBezTo>
                    <a:lnTo>
                      <a:pt x="131057" y="75629"/>
                    </a:lnTo>
                    <a:lnTo>
                      <a:pt x="140561" y="72390"/>
                    </a:lnTo>
                    <a:cubicBezTo>
                      <a:pt x="153486" y="68104"/>
                      <a:pt x="165651" y="64389"/>
                      <a:pt x="177151" y="61436"/>
                    </a:cubicBezTo>
                    <a:cubicBezTo>
                      <a:pt x="187899" y="58503"/>
                      <a:pt x="198914" y="56683"/>
                      <a:pt x="210034" y="56007"/>
                    </a:cubicBezTo>
                    <a:cubicBezTo>
                      <a:pt x="220155" y="55321"/>
                      <a:pt x="230315" y="55988"/>
                      <a:pt x="240256" y="58007"/>
                    </a:cubicBezTo>
                    <a:cubicBezTo>
                      <a:pt x="250463" y="60217"/>
                      <a:pt x="260242" y="64037"/>
                      <a:pt x="269242" y="69342"/>
                    </a:cubicBezTo>
                    <a:cubicBezTo>
                      <a:pt x="278024" y="73733"/>
                      <a:pt x="285541" y="80286"/>
                      <a:pt x="291101" y="88392"/>
                    </a:cubicBezTo>
                    <a:cubicBezTo>
                      <a:pt x="294817" y="94317"/>
                      <a:pt x="295986" y="101498"/>
                      <a:pt x="294332" y="108299"/>
                    </a:cubicBezTo>
                    <a:cubicBezTo>
                      <a:pt x="292194" y="115786"/>
                      <a:pt x="288088" y="122568"/>
                      <a:pt x="282453" y="127921"/>
                    </a:cubicBezTo>
                    <a:cubicBezTo>
                      <a:pt x="275477" y="134950"/>
                      <a:pt x="267693" y="141122"/>
                      <a:pt x="259263" y="146304"/>
                    </a:cubicBezTo>
                    <a:lnTo>
                      <a:pt x="291576" y="165354"/>
                    </a:lnTo>
                    <a:lnTo>
                      <a:pt x="273899" y="175546"/>
                    </a:lnTo>
                    <a:lnTo>
                      <a:pt x="241301" y="156496"/>
                    </a:lnTo>
                    <a:cubicBezTo>
                      <a:pt x="225781" y="164202"/>
                      <a:pt x="209549" y="170355"/>
                      <a:pt x="192832" y="174879"/>
                    </a:cubicBezTo>
                    <a:cubicBezTo>
                      <a:pt x="175345" y="179718"/>
                      <a:pt x="157478" y="183061"/>
                      <a:pt x="139421" y="184880"/>
                    </a:cubicBezTo>
                    <a:lnTo>
                      <a:pt x="122409" y="154305"/>
                    </a:lnTo>
                    <a:cubicBezTo>
                      <a:pt x="127146" y="154181"/>
                      <a:pt x="131874" y="153800"/>
                      <a:pt x="136569" y="153162"/>
                    </a:cubicBezTo>
                    <a:cubicBezTo>
                      <a:pt x="143726" y="152352"/>
                      <a:pt x="150835" y="151143"/>
                      <a:pt x="157858" y="149543"/>
                    </a:cubicBezTo>
                    <a:cubicBezTo>
                      <a:pt x="165746" y="147828"/>
                      <a:pt x="174014" y="145732"/>
                      <a:pt x="182758" y="143161"/>
                    </a:cubicBezTo>
                    <a:cubicBezTo>
                      <a:pt x="191245" y="140580"/>
                      <a:pt x="199532" y="137398"/>
                      <a:pt x="207563" y="133636"/>
                    </a:cubicBezTo>
                    <a:lnTo>
                      <a:pt x="157003" y="104394"/>
                    </a:lnTo>
                    <a:lnTo>
                      <a:pt x="150445" y="106680"/>
                    </a:lnTo>
                    <a:lnTo>
                      <a:pt x="143507" y="108776"/>
                    </a:lnTo>
                    <a:cubicBezTo>
                      <a:pt x="130772" y="112967"/>
                      <a:pt x="119177" y="116300"/>
                      <a:pt x="108533" y="118301"/>
                    </a:cubicBezTo>
                    <a:cubicBezTo>
                      <a:pt x="98766" y="120577"/>
                      <a:pt x="88806" y="121911"/>
                      <a:pt x="78786" y="122301"/>
                    </a:cubicBezTo>
                    <a:cubicBezTo>
                      <a:pt x="69941" y="122615"/>
                      <a:pt x="61093" y="121787"/>
                      <a:pt x="52461" y="119825"/>
                    </a:cubicBezTo>
                    <a:cubicBezTo>
                      <a:pt x="43893" y="117881"/>
                      <a:pt x="35661" y="114671"/>
                      <a:pt x="28036" y="110300"/>
                    </a:cubicBezTo>
                    <a:cubicBezTo>
                      <a:pt x="19700" y="105947"/>
                      <a:pt x="12480" y="99717"/>
                      <a:pt x="6938" y="92107"/>
                    </a:cubicBezTo>
                    <a:cubicBezTo>
                      <a:pt x="2819" y="86430"/>
                      <a:pt x="803" y="79496"/>
                      <a:pt x="1235" y="72485"/>
                    </a:cubicBezTo>
                    <a:cubicBezTo>
                      <a:pt x="1979" y="65189"/>
                      <a:pt x="4893" y="58283"/>
                      <a:pt x="9599" y="52673"/>
                    </a:cubicBezTo>
                    <a:cubicBezTo>
                      <a:pt x="15435" y="45310"/>
                      <a:pt x="22357" y="38891"/>
                      <a:pt x="30127" y="33623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7" y="17059"/>
                      <a:pt x="75797" y="11697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2915" y="82772"/>
                    </a:moveTo>
                    <a:cubicBezTo>
                      <a:pt x="69599" y="86601"/>
                      <a:pt x="77300" y="88259"/>
                      <a:pt x="84964" y="87535"/>
                    </a:cubicBezTo>
                    <a:cubicBezTo>
                      <a:pt x="95260" y="86382"/>
                      <a:pt x="105397" y="84077"/>
                      <a:pt x="115186" y="80677"/>
                    </a:cubicBezTo>
                    <a:lnTo>
                      <a:pt x="67667" y="53150"/>
                    </a:lnTo>
                    <a:cubicBezTo>
                      <a:pt x="50180" y="64579"/>
                      <a:pt x="48659" y="74486"/>
                      <a:pt x="62915" y="82772"/>
                    </a:cubicBezTo>
                    <a:close/>
                    <a:moveTo>
                      <a:pt x="229802" y="96679"/>
                    </a:moveTo>
                    <a:cubicBezTo>
                      <a:pt x="222503" y="92755"/>
                      <a:pt x="214149" y="91250"/>
                      <a:pt x="205947" y="92393"/>
                    </a:cubicBezTo>
                    <a:cubicBezTo>
                      <a:pt x="194704" y="93907"/>
                      <a:pt x="183613" y="96364"/>
                      <a:pt x="172779" y="99727"/>
                    </a:cubicBezTo>
                    <a:lnTo>
                      <a:pt x="220298" y="127063"/>
                    </a:lnTo>
                    <a:cubicBezTo>
                      <a:pt x="240256" y="114776"/>
                      <a:pt x="243487" y="104204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5" name="Google Shape;2885;p37"/>
              <p:cNvSpPr/>
              <p:nvPr/>
            </p:nvSpPr>
            <p:spPr>
              <a:xfrm>
                <a:off x="4901754" y="4404931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6" name="Google Shape;2886;p37"/>
              <p:cNvSpPr/>
              <p:nvPr/>
            </p:nvSpPr>
            <p:spPr>
              <a:xfrm>
                <a:off x="5028819" y="4415790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7" name="Google Shape;2887;p37"/>
              <p:cNvSpPr/>
              <p:nvPr/>
            </p:nvSpPr>
            <p:spPr>
              <a:xfrm>
                <a:off x="5042980" y="435254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8" name="Google Shape;2888;p37"/>
              <p:cNvSpPr/>
              <p:nvPr/>
            </p:nvSpPr>
            <p:spPr>
              <a:xfrm>
                <a:off x="4944141" y="4358925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9" name="Google Shape;2889;p37"/>
              <p:cNvSpPr/>
              <p:nvPr/>
            </p:nvSpPr>
            <p:spPr>
              <a:xfrm>
                <a:off x="4847487" y="430368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8"/>
                    </a:lnTo>
                    <a:lnTo>
                      <a:pt x="58543" y="31623"/>
                    </a:lnTo>
                    <a:cubicBezTo>
                      <a:pt x="58543" y="31623"/>
                      <a:pt x="52461" y="24575"/>
                      <a:pt x="51986" y="23908"/>
                    </a:cubicBezTo>
                    <a:cubicBezTo>
                      <a:pt x="47612" y="18888"/>
                      <a:pt x="42482" y="14573"/>
                      <a:pt x="36780" y="11144"/>
                    </a:cubicBezTo>
                    <a:cubicBezTo>
                      <a:pt x="33168" y="10383"/>
                      <a:pt x="9884" y="0"/>
                      <a:pt x="988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0" name="Google Shape;2890;p37"/>
              <p:cNvSpPr/>
              <p:nvPr/>
            </p:nvSpPr>
            <p:spPr>
              <a:xfrm>
                <a:off x="4901754" y="4272629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1" name="Google Shape;2891;p37"/>
              <p:cNvSpPr/>
              <p:nvPr/>
            </p:nvSpPr>
            <p:spPr>
              <a:xfrm>
                <a:off x="4779535" y="4267581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2" name="Google Shape;2892;p37"/>
              <p:cNvSpPr/>
              <p:nvPr/>
            </p:nvSpPr>
            <p:spPr>
              <a:xfrm>
                <a:off x="4780485" y="4325492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3" name="Google Shape;2893;p37"/>
              <p:cNvSpPr/>
              <p:nvPr/>
            </p:nvSpPr>
            <p:spPr>
              <a:xfrm>
                <a:off x="4779725" y="4250816"/>
                <a:ext cx="295065" cy="184594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594" extrusionOk="0">
                    <a:moveTo>
                      <a:pt x="149304" y="29146"/>
                    </a:moveTo>
                    <a:cubicBezTo>
                      <a:pt x="145417" y="29137"/>
                      <a:pt x="141540" y="29451"/>
                      <a:pt x="137710" y="30099"/>
                    </a:cubicBezTo>
                    <a:cubicBezTo>
                      <a:pt x="132483" y="30861"/>
                      <a:pt x="126685" y="31909"/>
                      <a:pt x="120223" y="33242"/>
                    </a:cubicBezTo>
                    <a:cubicBezTo>
                      <a:pt x="113760" y="34576"/>
                      <a:pt x="107013" y="36290"/>
                      <a:pt x="100075" y="38386"/>
                    </a:cubicBezTo>
                    <a:cubicBezTo>
                      <a:pt x="93308" y="40434"/>
                      <a:pt x="86701" y="42986"/>
                      <a:pt x="80307" y="46006"/>
                    </a:cubicBezTo>
                    <a:lnTo>
                      <a:pt x="131057" y="75343"/>
                    </a:lnTo>
                    <a:lnTo>
                      <a:pt x="140561" y="72199"/>
                    </a:lnTo>
                    <a:cubicBezTo>
                      <a:pt x="153486" y="67818"/>
                      <a:pt x="165651" y="64198"/>
                      <a:pt x="177151" y="61246"/>
                    </a:cubicBezTo>
                    <a:cubicBezTo>
                      <a:pt x="187899" y="58331"/>
                      <a:pt x="198914" y="56474"/>
                      <a:pt x="210034" y="55721"/>
                    </a:cubicBezTo>
                    <a:cubicBezTo>
                      <a:pt x="220155" y="55112"/>
                      <a:pt x="230315" y="55817"/>
                      <a:pt x="240256" y="57817"/>
                    </a:cubicBezTo>
                    <a:cubicBezTo>
                      <a:pt x="250453" y="59988"/>
                      <a:pt x="260242" y="63780"/>
                      <a:pt x="269242" y="69056"/>
                    </a:cubicBezTo>
                    <a:cubicBezTo>
                      <a:pt x="278014" y="73457"/>
                      <a:pt x="285541" y="80010"/>
                      <a:pt x="291101" y="88106"/>
                    </a:cubicBezTo>
                    <a:cubicBezTo>
                      <a:pt x="294817" y="94031"/>
                      <a:pt x="295986" y="101213"/>
                      <a:pt x="294332" y="108013"/>
                    </a:cubicBezTo>
                    <a:cubicBezTo>
                      <a:pt x="292175" y="115491"/>
                      <a:pt x="288079" y="122263"/>
                      <a:pt x="282453" y="127635"/>
                    </a:cubicBezTo>
                    <a:cubicBezTo>
                      <a:pt x="275477" y="134664"/>
                      <a:pt x="267693" y="140837"/>
                      <a:pt x="259263" y="146018"/>
                    </a:cubicBezTo>
                    <a:lnTo>
                      <a:pt x="291576" y="165068"/>
                    </a:lnTo>
                    <a:lnTo>
                      <a:pt x="273899" y="175260"/>
                    </a:lnTo>
                    <a:lnTo>
                      <a:pt x="241301" y="156210"/>
                    </a:lnTo>
                    <a:cubicBezTo>
                      <a:pt x="225762" y="163868"/>
                      <a:pt x="209539" y="170031"/>
                      <a:pt x="192832" y="174593"/>
                    </a:cubicBezTo>
                    <a:cubicBezTo>
                      <a:pt x="175345" y="179432"/>
                      <a:pt x="157478" y="182775"/>
                      <a:pt x="139421" y="184595"/>
                    </a:cubicBezTo>
                    <a:lnTo>
                      <a:pt x="122409" y="154019"/>
                    </a:lnTo>
                    <a:cubicBezTo>
                      <a:pt x="127146" y="153896"/>
                      <a:pt x="131874" y="153514"/>
                      <a:pt x="136569" y="152876"/>
                    </a:cubicBezTo>
                    <a:cubicBezTo>
                      <a:pt x="142937" y="152114"/>
                      <a:pt x="150065" y="150971"/>
                      <a:pt x="157858" y="149257"/>
                    </a:cubicBezTo>
                    <a:cubicBezTo>
                      <a:pt x="165651" y="147542"/>
                      <a:pt x="174014" y="145447"/>
                      <a:pt x="182758" y="142875"/>
                    </a:cubicBezTo>
                    <a:cubicBezTo>
                      <a:pt x="191245" y="140294"/>
                      <a:pt x="199532" y="137112"/>
                      <a:pt x="207563" y="133350"/>
                    </a:cubicBezTo>
                    <a:lnTo>
                      <a:pt x="157003" y="104108"/>
                    </a:lnTo>
                    <a:lnTo>
                      <a:pt x="150445" y="106394"/>
                    </a:lnTo>
                    <a:lnTo>
                      <a:pt x="143507" y="108490"/>
                    </a:lnTo>
                    <a:cubicBezTo>
                      <a:pt x="130772" y="112681"/>
                      <a:pt x="119177" y="116014"/>
                      <a:pt x="108533" y="118015"/>
                    </a:cubicBezTo>
                    <a:cubicBezTo>
                      <a:pt x="98772" y="120310"/>
                      <a:pt x="88807" y="121615"/>
                      <a:pt x="78786" y="121920"/>
                    </a:cubicBezTo>
                    <a:cubicBezTo>
                      <a:pt x="69946" y="122263"/>
                      <a:pt x="61097" y="121463"/>
                      <a:pt x="52461" y="119539"/>
                    </a:cubicBezTo>
                    <a:cubicBezTo>
                      <a:pt x="43906" y="117558"/>
                      <a:pt x="35680" y="114348"/>
                      <a:pt x="28036" y="110014"/>
                    </a:cubicBezTo>
                    <a:cubicBezTo>
                      <a:pt x="19642" y="105928"/>
                      <a:pt x="12295" y="99965"/>
                      <a:pt x="6558" y="92583"/>
                    </a:cubicBezTo>
                    <a:cubicBezTo>
                      <a:pt x="2453" y="86897"/>
                      <a:pt x="439" y="79962"/>
                      <a:pt x="855" y="72962"/>
                    </a:cubicBezTo>
                    <a:cubicBezTo>
                      <a:pt x="1599" y="65665"/>
                      <a:pt x="4512" y="58760"/>
                      <a:pt x="9219" y="53149"/>
                    </a:cubicBezTo>
                    <a:cubicBezTo>
                      <a:pt x="15027" y="45768"/>
                      <a:pt x="21955" y="39338"/>
                      <a:pt x="29747" y="34099"/>
                    </a:cubicBezTo>
                    <a:lnTo>
                      <a:pt x="0" y="16383"/>
                    </a:lnTo>
                    <a:lnTo>
                      <a:pt x="17392" y="6858"/>
                    </a:lnTo>
                    <a:lnTo>
                      <a:pt x="47044" y="24003"/>
                    </a:lnTo>
                    <a:cubicBezTo>
                      <a:pt x="60984" y="17126"/>
                      <a:pt x="75605" y="11725"/>
                      <a:pt x="90666" y="7906"/>
                    </a:cubicBezTo>
                    <a:cubicBezTo>
                      <a:pt x="105021" y="4324"/>
                      <a:pt x="119593" y="1686"/>
                      <a:pt x="134288" y="0"/>
                    </a:cubicBezTo>
                    <a:close/>
                    <a:moveTo>
                      <a:pt x="62915" y="82487"/>
                    </a:moveTo>
                    <a:cubicBezTo>
                      <a:pt x="69567" y="86401"/>
                      <a:pt x="77295" y="88068"/>
                      <a:pt x="84964" y="87249"/>
                    </a:cubicBezTo>
                    <a:cubicBezTo>
                      <a:pt x="95251" y="86087"/>
                      <a:pt x="105383" y="83820"/>
                      <a:pt x="115186" y="80486"/>
                    </a:cubicBezTo>
                    <a:lnTo>
                      <a:pt x="67667" y="52959"/>
                    </a:lnTo>
                    <a:cubicBezTo>
                      <a:pt x="50180" y="64008"/>
                      <a:pt x="48659" y="74295"/>
                      <a:pt x="62915" y="82487"/>
                    </a:cubicBezTo>
                    <a:close/>
                    <a:moveTo>
                      <a:pt x="229802" y="96488"/>
                    </a:moveTo>
                    <a:cubicBezTo>
                      <a:pt x="222531" y="92488"/>
                      <a:pt x="214149" y="90983"/>
                      <a:pt x="205947" y="92202"/>
                    </a:cubicBezTo>
                    <a:cubicBezTo>
                      <a:pt x="194695" y="93669"/>
                      <a:pt x="183604" y="96126"/>
                      <a:pt x="172779" y="99536"/>
                    </a:cubicBezTo>
                    <a:lnTo>
                      <a:pt x="220298" y="126873"/>
                    </a:lnTo>
                    <a:cubicBezTo>
                      <a:pt x="240256" y="114586"/>
                      <a:pt x="243487" y="104394"/>
                      <a:pt x="229802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4" name="Google Shape;2894;p37"/>
            <p:cNvGrpSpPr/>
            <p:nvPr/>
          </p:nvGrpSpPr>
          <p:grpSpPr>
            <a:xfrm>
              <a:off x="2654955" y="3219989"/>
              <a:ext cx="883852" cy="621029"/>
              <a:chOff x="4464580" y="3962114"/>
              <a:chExt cx="883852" cy="621029"/>
            </a:xfrm>
          </p:grpSpPr>
          <p:sp>
            <p:nvSpPr>
              <p:cNvPr id="2895" name="Google Shape;2895;p37"/>
              <p:cNvSpPr/>
              <p:nvPr/>
            </p:nvSpPr>
            <p:spPr>
              <a:xfrm>
                <a:off x="4464580" y="407165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6" name="Google Shape;2896;p37"/>
              <p:cNvSpPr/>
              <p:nvPr/>
            </p:nvSpPr>
            <p:spPr>
              <a:xfrm>
                <a:off x="4464770" y="4214812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7" name="Google Shape;2897;p37"/>
              <p:cNvSpPr/>
              <p:nvPr/>
            </p:nvSpPr>
            <p:spPr>
              <a:xfrm>
                <a:off x="5281905" y="421786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954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8" name="Google Shape;2898;p37"/>
              <p:cNvSpPr/>
              <p:nvPr/>
            </p:nvSpPr>
            <p:spPr>
              <a:xfrm>
                <a:off x="4464580" y="396211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9" name="Google Shape;2899;p37"/>
              <p:cNvSpPr/>
              <p:nvPr/>
            </p:nvSpPr>
            <p:spPr>
              <a:xfrm>
                <a:off x="4590295" y="4031718"/>
                <a:ext cx="632609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117" extrusionOk="0">
                    <a:moveTo>
                      <a:pt x="632022" y="194048"/>
                    </a:moveTo>
                    <a:cubicBezTo>
                      <a:pt x="627555" y="237101"/>
                      <a:pt x="596953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551" y="92607"/>
                      <a:pt x="637344" y="143661"/>
                      <a:pt x="632022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0" name="Google Shape;2900;p37"/>
              <p:cNvSpPr/>
              <p:nvPr/>
            </p:nvSpPr>
            <p:spPr>
              <a:xfrm>
                <a:off x="4590885" y="4053625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4"/>
                      <a:pt x="0" y="172140"/>
                    </a:cubicBezTo>
                    <a:cubicBezTo>
                      <a:pt x="4372" y="129088"/>
                      <a:pt x="34974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1" name="Google Shape;2901;p37"/>
              <p:cNvSpPr/>
              <p:nvPr/>
            </p:nvSpPr>
            <p:spPr>
              <a:xfrm>
                <a:off x="4752449" y="4136612"/>
                <a:ext cx="29475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752" h="184784" extrusionOk="0">
                    <a:moveTo>
                      <a:pt x="149495" y="29242"/>
                    </a:moveTo>
                    <a:cubicBezTo>
                      <a:pt x="145609" y="29232"/>
                      <a:pt x="141731" y="29546"/>
                      <a:pt x="137900" y="30194"/>
                    </a:cubicBezTo>
                    <a:cubicBezTo>
                      <a:pt x="132673" y="30956"/>
                      <a:pt x="126876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481"/>
                    </a:cubicBezTo>
                    <a:cubicBezTo>
                      <a:pt x="93482" y="40576"/>
                      <a:pt x="86847" y="43119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99" y="58426"/>
                      <a:pt x="199104" y="56569"/>
                      <a:pt x="210224" y="55816"/>
                    </a:cubicBezTo>
                    <a:cubicBezTo>
                      <a:pt x="220345" y="55207"/>
                      <a:pt x="230505" y="55912"/>
                      <a:pt x="240446" y="57912"/>
                    </a:cubicBezTo>
                    <a:cubicBezTo>
                      <a:pt x="250501" y="60122"/>
                      <a:pt x="260128" y="63951"/>
                      <a:pt x="268957" y="69247"/>
                    </a:cubicBezTo>
                    <a:cubicBezTo>
                      <a:pt x="277758" y="73609"/>
                      <a:pt x="285285" y="80172"/>
                      <a:pt x="290816" y="88297"/>
                    </a:cubicBezTo>
                    <a:cubicBezTo>
                      <a:pt x="294494" y="94240"/>
                      <a:pt x="295653" y="101403"/>
                      <a:pt x="294047" y="108204"/>
                    </a:cubicBezTo>
                    <a:cubicBezTo>
                      <a:pt x="291852" y="115662"/>
                      <a:pt x="287756" y="122425"/>
                      <a:pt x="282167" y="127825"/>
                    </a:cubicBezTo>
                    <a:cubicBezTo>
                      <a:pt x="275163" y="134855"/>
                      <a:pt x="267342" y="141027"/>
                      <a:pt x="258883" y="146209"/>
                    </a:cubicBezTo>
                    <a:lnTo>
                      <a:pt x="291196" y="165259"/>
                    </a:lnTo>
                    <a:lnTo>
                      <a:pt x="273614" y="175450"/>
                    </a:lnTo>
                    <a:lnTo>
                      <a:pt x="241016" y="156400"/>
                    </a:lnTo>
                    <a:cubicBezTo>
                      <a:pt x="225487" y="164068"/>
                      <a:pt x="209254" y="170231"/>
                      <a:pt x="192547" y="174784"/>
                    </a:cubicBezTo>
                    <a:cubicBezTo>
                      <a:pt x="175060" y="179622"/>
                      <a:pt x="157188" y="182966"/>
                      <a:pt x="139135" y="184785"/>
                    </a:cubicBezTo>
                    <a:lnTo>
                      <a:pt x="122314" y="154210"/>
                    </a:lnTo>
                    <a:cubicBezTo>
                      <a:pt x="127083" y="154086"/>
                      <a:pt x="131841" y="153705"/>
                      <a:pt x="136569" y="153067"/>
                    </a:cubicBezTo>
                    <a:cubicBezTo>
                      <a:pt x="142937" y="152305"/>
                      <a:pt x="150065" y="151162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78" y="140494"/>
                      <a:pt x="199504" y="137312"/>
                      <a:pt x="207563" y="133540"/>
                    </a:cubicBezTo>
                    <a:lnTo>
                      <a:pt x="157003" y="104299"/>
                    </a:lnTo>
                    <a:lnTo>
                      <a:pt x="150350" y="106585"/>
                    </a:lnTo>
                    <a:lnTo>
                      <a:pt x="143507" y="108680"/>
                    </a:lnTo>
                    <a:cubicBezTo>
                      <a:pt x="130772" y="112871"/>
                      <a:pt x="119083" y="116205"/>
                      <a:pt x="108533" y="118205"/>
                    </a:cubicBezTo>
                    <a:cubicBezTo>
                      <a:pt x="98735" y="120482"/>
                      <a:pt x="88743" y="121825"/>
                      <a:pt x="78691" y="122206"/>
                    </a:cubicBezTo>
                    <a:cubicBezTo>
                      <a:pt x="69880" y="122472"/>
                      <a:pt x="61068" y="121644"/>
                      <a:pt x="52461" y="119729"/>
                    </a:cubicBezTo>
                    <a:cubicBezTo>
                      <a:pt x="43906" y="117748"/>
                      <a:pt x="35680" y="114538"/>
                      <a:pt x="28036" y="110204"/>
                    </a:cubicBezTo>
                    <a:cubicBezTo>
                      <a:pt x="19681" y="106004"/>
                      <a:pt x="12399" y="99946"/>
                      <a:pt x="6748" y="92488"/>
                    </a:cubicBezTo>
                    <a:cubicBezTo>
                      <a:pt x="2599" y="86820"/>
                      <a:pt x="581" y="79877"/>
                      <a:pt x="1045" y="72866"/>
                    </a:cubicBezTo>
                    <a:cubicBezTo>
                      <a:pt x="1795" y="65589"/>
                      <a:pt x="4672" y="58703"/>
                      <a:pt x="9314" y="53054"/>
                    </a:cubicBezTo>
                    <a:cubicBezTo>
                      <a:pt x="15159" y="45672"/>
                      <a:pt x="22117" y="39243"/>
                      <a:pt x="29937" y="34004"/>
                    </a:cubicBezTo>
                    <a:lnTo>
                      <a:pt x="0" y="16669"/>
                    </a:lnTo>
                    <a:lnTo>
                      <a:pt x="17772" y="6763"/>
                    </a:lnTo>
                    <a:lnTo>
                      <a:pt x="47424" y="23908"/>
                    </a:lnTo>
                    <a:cubicBezTo>
                      <a:pt x="61342" y="17002"/>
                      <a:pt x="75969" y="11639"/>
                      <a:pt x="91046" y="7906"/>
                    </a:cubicBezTo>
                    <a:cubicBezTo>
                      <a:pt x="105382" y="4238"/>
                      <a:pt x="119959" y="1591"/>
                      <a:pt x="134669" y="0"/>
                    </a:cubicBezTo>
                    <a:close/>
                    <a:moveTo>
                      <a:pt x="63105" y="82963"/>
                    </a:moveTo>
                    <a:cubicBezTo>
                      <a:pt x="69780" y="86811"/>
                      <a:pt x="77497" y="88449"/>
                      <a:pt x="85154" y="87630"/>
                    </a:cubicBezTo>
                    <a:cubicBezTo>
                      <a:pt x="95447" y="86506"/>
                      <a:pt x="105583" y="84239"/>
                      <a:pt x="115376" y="80867"/>
                    </a:cubicBezTo>
                    <a:lnTo>
                      <a:pt x="67857" y="53340"/>
                    </a:lnTo>
                    <a:cubicBezTo>
                      <a:pt x="50370" y="64484"/>
                      <a:pt x="48849" y="74390"/>
                      <a:pt x="63105" y="82963"/>
                    </a:cubicBezTo>
                    <a:close/>
                    <a:moveTo>
                      <a:pt x="229992" y="96869"/>
                    </a:moveTo>
                    <a:cubicBezTo>
                      <a:pt x="222721" y="92869"/>
                      <a:pt x="214339" y="91364"/>
                      <a:pt x="206137" y="92583"/>
                    </a:cubicBezTo>
                    <a:cubicBezTo>
                      <a:pt x="194894" y="94088"/>
                      <a:pt x="183803" y="96545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2" name="Google Shape;2902;p37"/>
              <p:cNvSpPr/>
              <p:nvPr/>
            </p:nvSpPr>
            <p:spPr>
              <a:xfrm>
                <a:off x="4874763" y="4273581"/>
                <a:ext cx="19007" cy="2562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621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668"/>
                    </a:lnTo>
                    <a:lnTo>
                      <a:pt x="10644" y="2562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3" name="Google Shape;2903;p37"/>
              <p:cNvSpPr/>
              <p:nvPr/>
            </p:nvSpPr>
            <p:spPr>
              <a:xfrm>
                <a:off x="5001734" y="428453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4" name="Google Shape;2904;p37"/>
              <p:cNvSpPr/>
              <p:nvPr/>
            </p:nvSpPr>
            <p:spPr>
              <a:xfrm>
                <a:off x="5015894" y="422128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5" name="Google Shape;2905;p37"/>
              <p:cNvSpPr/>
              <p:nvPr/>
            </p:nvSpPr>
            <p:spPr>
              <a:xfrm>
                <a:off x="4917055" y="4227671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ubicBezTo>
                      <a:pt x="15586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6" name="Google Shape;2906;p37"/>
              <p:cNvSpPr/>
              <p:nvPr/>
            </p:nvSpPr>
            <p:spPr>
              <a:xfrm>
                <a:off x="4820401" y="4172521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049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8" y="18869"/>
                      <a:pt x="42409" y="14526"/>
                      <a:pt x="36685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7" name="Google Shape;2907;p37"/>
              <p:cNvSpPr/>
              <p:nvPr/>
            </p:nvSpPr>
            <p:spPr>
              <a:xfrm>
                <a:off x="4874573" y="4141374"/>
                <a:ext cx="27370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479" extrusionOk="0">
                    <a:moveTo>
                      <a:pt x="27371" y="24479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235" y="19621"/>
                    </a:lnTo>
                    <a:lnTo>
                      <a:pt x="27371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8" name="Google Shape;2908;p37"/>
              <p:cNvSpPr/>
              <p:nvPr/>
            </p:nvSpPr>
            <p:spPr>
              <a:xfrm>
                <a:off x="4752449" y="4136326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582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9" name="Google Shape;2909;p37"/>
              <p:cNvSpPr/>
              <p:nvPr/>
            </p:nvSpPr>
            <p:spPr>
              <a:xfrm>
                <a:off x="4753400" y="4193857"/>
                <a:ext cx="29936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193"/>
                    </a:lnTo>
                    <a:lnTo>
                      <a:pt x="9599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0" name="Google Shape;2910;p37"/>
              <p:cNvSpPr/>
              <p:nvPr/>
            </p:nvSpPr>
            <p:spPr>
              <a:xfrm>
                <a:off x="4752639" y="4119372"/>
                <a:ext cx="294568" cy="184689"/>
              </a:xfrm>
              <a:custGeom>
                <a:avLst/>
                <a:gdLst/>
                <a:ahLst/>
                <a:cxnLst/>
                <a:rect l="l" t="t" r="r" b="b"/>
                <a:pathLst>
                  <a:path w="294568" h="184689" extrusionOk="0">
                    <a:moveTo>
                      <a:pt x="149304" y="29337"/>
                    </a:moveTo>
                    <a:cubicBezTo>
                      <a:pt x="145419" y="29327"/>
                      <a:pt x="141541" y="29642"/>
                      <a:pt x="137710" y="30289"/>
                    </a:cubicBezTo>
                    <a:cubicBezTo>
                      <a:pt x="132483" y="31051"/>
                      <a:pt x="126685" y="32004"/>
                      <a:pt x="120223" y="33433"/>
                    </a:cubicBezTo>
                    <a:cubicBezTo>
                      <a:pt x="113760" y="34862"/>
                      <a:pt x="107013" y="36481"/>
                      <a:pt x="100075" y="38576"/>
                    </a:cubicBezTo>
                    <a:cubicBezTo>
                      <a:pt x="93278" y="40624"/>
                      <a:pt x="86638" y="43177"/>
                      <a:pt x="80212" y="46196"/>
                    </a:cubicBezTo>
                    <a:lnTo>
                      <a:pt x="131057" y="75533"/>
                    </a:lnTo>
                    <a:lnTo>
                      <a:pt x="140561" y="72295"/>
                    </a:lnTo>
                    <a:cubicBezTo>
                      <a:pt x="153486" y="68008"/>
                      <a:pt x="165651" y="64389"/>
                      <a:pt x="177151" y="61341"/>
                    </a:cubicBezTo>
                    <a:cubicBezTo>
                      <a:pt x="187918" y="58503"/>
                      <a:pt x="198924" y="56683"/>
                      <a:pt x="210034" y="55912"/>
                    </a:cubicBezTo>
                    <a:cubicBezTo>
                      <a:pt x="220155" y="55302"/>
                      <a:pt x="230315" y="56007"/>
                      <a:pt x="240256" y="58007"/>
                    </a:cubicBezTo>
                    <a:cubicBezTo>
                      <a:pt x="250301" y="60179"/>
                      <a:pt x="259929" y="63979"/>
                      <a:pt x="268767" y="69247"/>
                    </a:cubicBezTo>
                    <a:cubicBezTo>
                      <a:pt x="277539" y="73647"/>
                      <a:pt x="285066" y="80200"/>
                      <a:pt x="290626" y="88297"/>
                    </a:cubicBezTo>
                    <a:cubicBezTo>
                      <a:pt x="294313" y="94231"/>
                      <a:pt x="295473" y="101403"/>
                      <a:pt x="293857" y="108204"/>
                    </a:cubicBezTo>
                    <a:cubicBezTo>
                      <a:pt x="291662" y="115662"/>
                      <a:pt x="287566" y="122425"/>
                      <a:pt x="281977" y="127825"/>
                    </a:cubicBezTo>
                    <a:cubicBezTo>
                      <a:pt x="274964" y="134826"/>
                      <a:pt x="267151" y="140960"/>
                      <a:pt x="258693" y="146113"/>
                    </a:cubicBezTo>
                    <a:lnTo>
                      <a:pt x="291006" y="165163"/>
                    </a:lnTo>
                    <a:lnTo>
                      <a:pt x="273424" y="175355"/>
                    </a:lnTo>
                    <a:lnTo>
                      <a:pt x="240826" y="156305"/>
                    </a:lnTo>
                    <a:cubicBezTo>
                      <a:pt x="225287" y="163944"/>
                      <a:pt x="209064" y="170069"/>
                      <a:pt x="192357" y="174593"/>
                    </a:cubicBezTo>
                    <a:cubicBezTo>
                      <a:pt x="174879" y="179508"/>
                      <a:pt x="157007" y="182880"/>
                      <a:pt x="138945" y="184690"/>
                    </a:cubicBezTo>
                    <a:lnTo>
                      <a:pt x="122124" y="154210"/>
                    </a:lnTo>
                    <a:cubicBezTo>
                      <a:pt x="126892" y="154133"/>
                      <a:pt x="131651" y="153781"/>
                      <a:pt x="136379" y="153162"/>
                    </a:cubicBezTo>
                    <a:cubicBezTo>
                      <a:pt x="142747" y="152400"/>
                      <a:pt x="149875" y="151162"/>
                      <a:pt x="157668" y="149447"/>
                    </a:cubicBezTo>
                    <a:cubicBezTo>
                      <a:pt x="165461" y="147733"/>
                      <a:pt x="173824" y="145637"/>
                      <a:pt x="182473" y="143161"/>
                    </a:cubicBezTo>
                    <a:cubicBezTo>
                      <a:pt x="190988" y="140589"/>
                      <a:pt x="199313" y="137408"/>
                      <a:pt x="207373" y="133636"/>
                    </a:cubicBezTo>
                    <a:lnTo>
                      <a:pt x="156812" y="104394"/>
                    </a:lnTo>
                    <a:lnTo>
                      <a:pt x="150160" y="106775"/>
                    </a:lnTo>
                    <a:lnTo>
                      <a:pt x="143317" y="108871"/>
                    </a:lnTo>
                    <a:cubicBezTo>
                      <a:pt x="130582" y="113062"/>
                      <a:pt x="118892" y="116300"/>
                      <a:pt x="108343" y="118396"/>
                    </a:cubicBezTo>
                    <a:cubicBezTo>
                      <a:pt x="98545" y="120672"/>
                      <a:pt x="88552" y="122015"/>
                      <a:pt x="78501" y="122396"/>
                    </a:cubicBezTo>
                    <a:cubicBezTo>
                      <a:pt x="69686" y="122758"/>
                      <a:pt x="60862" y="121929"/>
                      <a:pt x="52271" y="119920"/>
                    </a:cubicBezTo>
                    <a:cubicBezTo>
                      <a:pt x="43701" y="117986"/>
                      <a:pt x="35469" y="114767"/>
                      <a:pt x="27846" y="110395"/>
                    </a:cubicBezTo>
                    <a:cubicBezTo>
                      <a:pt x="19529" y="106013"/>
                      <a:pt x="12316" y="99793"/>
                      <a:pt x="6748" y="92202"/>
                    </a:cubicBezTo>
                    <a:cubicBezTo>
                      <a:pt x="2599" y="86535"/>
                      <a:pt x="581" y="79591"/>
                      <a:pt x="1045" y="72580"/>
                    </a:cubicBezTo>
                    <a:cubicBezTo>
                      <a:pt x="1772" y="65303"/>
                      <a:pt x="4652" y="58398"/>
                      <a:pt x="9314" y="52768"/>
                    </a:cubicBezTo>
                    <a:cubicBezTo>
                      <a:pt x="15159" y="45386"/>
                      <a:pt x="22117" y="38957"/>
                      <a:pt x="29937" y="33718"/>
                    </a:cubicBezTo>
                    <a:lnTo>
                      <a:pt x="0" y="16383"/>
                    </a:lnTo>
                    <a:lnTo>
                      <a:pt x="17582" y="6763"/>
                    </a:lnTo>
                    <a:lnTo>
                      <a:pt x="47044" y="24003"/>
                    </a:lnTo>
                    <a:cubicBezTo>
                      <a:pt x="60959" y="17069"/>
                      <a:pt x="75586" y="11668"/>
                      <a:pt x="90666" y="7906"/>
                    </a:cubicBezTo>
                    <a:cubicBezTo>
                      <a:pt x="105011" y="4286"/>
                      <a:pt x="119585" y="1638"/>
                      <a:pt x="134288" y="0"/>
                    </a:cubicBezTo>
                    <a:close/>
                    <a:moveTo>
                      <a:pt x="62915" y="82677"/>
                    </a:moveTo>
                    <a:cubicBezTo>
                      <a:pt x="69578" y="86553"/>
                      <a:pt x="77297" y="88220"/>
                      <a:pt x="84964" y="87439"/>
                    </a:cubicBezTo>
                    <a:cubicBezTo>
                      <a:pt x="95249" y="86268"/>
                      <a:pt x="105380" y="84001"/>
                      <a:pt x="115186" y="80677"/>
                    </a:cubicBezTo>
                    <a:lnTo>
                      <a:pt x="67667" y="53149"/>
                    </a:lnTo>
                    <a:cubicBezTo>
                      <a:pt x="50180" y="64579"/>
                      <a:pt x="48659" y="74390"/>
                      <a:pt x="62915" y="82677"/>
                    </a:cubicBezTo>
                    <a:close/>
                    <a:moveTo>
                      <a:pt x="229802" y="96679"/>
                    </a:moveTo>
                    <a:cubicBezTo>
                      <a:pt x="222531" y="92678"/>
                      <a:pt x="214149" y="91173"/>
                      <a:pt x="205947" y="92392"/>
                    </a:cubicBezTo>
                    <a:cubicBezTo>
                      <a:pt x="194695" y="93850"/>
                      <a:pt x="183594" y="96307"/>
                      <a:pt x="172779" y="99727"/>
                    </a:cubicBezTo>
                    <a:lnTo>
                      <a:pt x="220298" y="127063"/>
                    </a:lnTo>
                    <a:cubicBezTo>
                      <a:pt x="240379" y="114681"/>
                      <a:pt x="243554" y="104556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1" name="Google Shape;2911;p37"/>
            <p:cNvGrpSpPr/>
            <p:nvPr/>
          </p:nvGrpSpPr>
          <p:grpSpPr>
            <a:xfrm>
              <a:off x="2692590" y="3093401"/>
              <a:ext cx="883852" cy="621030"/>
              <a:chOff x="4502215" y="3835526"/>
              <a:chExt cx="883852" cy="621030"/>
            </a:xfrm>
          </p:grpSpPr>
          <p:sp>
            <p:nvSpPr>
              <p:cNvPr id="2912" name="Google Shape;2912;p37"/>
              <p:cNvSpPr/>
              <p:nvPr/>
            </p:nvSpPr>
            <p:spPr>
              <a:xfrm>
                <a:off x="4502215" y="39450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3" name="Google Shape;2913;p37"/>
              <p:cNvSpPr/>
              <p:nvPr/>
            </p:nvSpPr>
            <p:spPr>
              <a:xfrm>
                <a:off x="4502310" y="408822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4" name="Google Shape;2914;p37"/>
              <p:cNvSpPr/>
              <p:nvPr/>
            </p:nvSpPr>
            <p:spPr>
              <a:xfrm>
                <a:off x="5319540" y="409127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5" name="Google Shape;2915;p37"/>
              <p:cNvSpPr/>
              <p:nvPr/>
            </p:nvSpPr>
            <p:spPr>
              <a:xfrm>
                <a:off x="4502215" y="383552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6" name="Google Shape;2916;p37"/>
              <p:cNvSpPr/>
              <p:nvPr/>
            </p:nvSpPr>
            <p:spPr>
              <a:xfrm>
                <a:off x="4627912" y="3905130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7" name="Google Shape;2917;p37"/>
              <p:cNvSpPr/>
              <p:nvPr/>
            </p:nvSpPr>
            <p:spPr>
              <a:xfrm>
                <a:off x="4628520" y="3927038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631"/>
                    </a:cubicBezTo>
                    <a:cubicBezTo>
                      <a:pt x="415791" y="362069"/>
                      <a:pt x="215451" y="362069"/>
                      <a:pt x="91902" y="290631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9087"/>
                      <a:pt x="34974" y="86415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8" name="Google Shape;2918;p37"/>
              <p:cNvSpPr/>
              <p:nvPr/>
            </p:nvSpPr>
            <p:spPr>
              <a:xfrm>
                <a:off x="4789989" y="4009739"/>
                <a:ext cx="29452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525" h="184880" extrusionOk="0">
                    <a:moveTo>
                      <a:pt x="149495" y="29528"/>
                    </a:moveTo>
                    <a:cubicBezTo>
                      <a:pt x="145608" y="29518"/>
                      <a:pt x="141730" y="29832"/>
                      <a:pt x="137900" y="30480"/>
                    </a:cubicBezTo>
                    <a:cubicBezTo>
                      <a:pt x="132768" y="31147"/>
                      <a:pt x="126876" y="32195"/>
                      <a:pt x="120413" y="33623"/>
                    </a:cubicBezTo>
                    <a:cubicBezTo>
                      <a:pt x="113950" y="35052"/>
                      <a:pt x="107298" y="36671"/>
                      <a:pt x="100360" y="38767"/>
                    </a:cubicBezTo>
                    <a:cubicBezTo>
                      <a:pt x="93573" y="40815"/>
                      <a:pt x="86937" y="43329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579"/>
                      <a:pt x="176960" y="61531"/>
                    </a:cubicBezTo>
                    <a:cubicBezTo>
                      <a:pt x="187728" y="58693"/>
                      <a:pt x="198734" y="56874"/>
                      <a:pt x="209844" y="56102"/>
                    </a:cubicBezTo>
                    <a:cubicBezTo>
                      <a:pt x="219994" y="55493"/>
                      <a:pt x="230191" y="56197"/>
                      <a:pt x="240161" y="58198"/>
                    </a:cubicBezTo>
                    <a:cubicBezTo>
                      <a:pt x="250206" y="60370"/>
                      <a:pt x="259833" y="64170"/>
                      <a:pt x="268672" y="69437"/>
                    </a:cubicBezTo>
                    <a:cubicBezTo>
                      <a:pt x="277444" y="73838"/>
                      <a:pt x="284971" y="80391"/>
                      <a:pt x="290531" y="88487"/>
                    </a:cubicBezTo>
                    <a:cubicBezTo>
                      <a:pt x="294294" y="94355"/>
                      <a:pt x="295463" y="101527"/>
                      <a:pt x="293762" y="108299"/>
                    </a:cubicBezTo>
                    <a:cubicBezTo>
                      <a:pt x="291633" y="115814"/>
                      <a:pt x="287528" y="122625"/>
                      <a:pt x="281882" y="128016"/>
                    </a:cubicBezTo>
                    <a:cubicBezTo>
                      <a:pt x="274906" y="135017"/>
                      <a:pt x="267123" y="141161"/>
                      <a:pt x="258693" y="146304"/>
                    </a:cubicBezTo>
                    <a:lnTo>
                      <a:pt x="291006" y="165354"/>
                    </a:lnTo>
                    <a:lnTo>
                      <a:pt x="273329" y="175546"/>
                    </a:lnTo>
                    <a:lnTo>
                      <a:pt x="240731" y="156496"/>
                    </a:lnTo>
                    <a:cubicBezTo>
                      <a:pt x="225211" y="164163"/>
                      <a:pt x="208979" y="170288"/>
                      <a:pt x="192262" y="174784"/>
                    </a:cubicBezTo>
                    <a:cubicBezTo>
                      <a:pt x="174775" y="179661"/>
                      <a:pt x="156907" y="183032"/>
                      <a:pt x="138850" y="184880"/>
                    </a:cubicBezTo>
                    <a:lnTo>
                      <a:pt x="121839" y="154210"/>
                    </a:lnTo>
                    <a:cubicBezTo>
                      <a:pt x="124975" y="154210"/>
                      <a:pt x="129727" y="154210"/>
                      <a:pt x="136094" y="153162"/>
                    </a:cubicBezTo>
                    <a:cubicBezTo>
                      <a:pt x="142462" y="152114"/>
                      <a:pt x="149495" y="151162"/>
                      <a:pt x="157383" y="149447"/>
                    </a:cubicBezTo>
                    <a:cubicBezTo>
                      <a:pt x="165271" y="147733"/>
                      <a:pt x="173444" y="145637"/>
                      <a:pt x="182188" y="143161"/>
                    </a:cubicBezTo>
                    <a:cubicBezTo>
                      <a:pt x="190684" y="140608"/>
                      <a:pt x="198971" y="137427"/>
                      <a:pt x="206992" y="133636"/>
                    </a:cubicBezTo>
                    <a:lnTo>
                      <a:pt x="156907" y="105061"/>
                    </a:lnTo>
                    <a:cubicBezTo>
                      <a:pt x="154722" y="105918"/>
                      <a:pt x="152536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7" y="121339"/>
                      <a:pt x="88616" y="122682"/>
                      <a:pt x="78596" y="123063"/>
                    </a:cubicBezTo>
                    <a:cubicBezTo>
                      <a:pt x="69750" y="123425"/>
                      <a:pt x="60896" y="122587"/>
                      <a:pt x="52271" y="120587"/>
                    </a:cubicBezTo>
                    <a:cubicBezTo>
                      <a:pt x="43732" y="118643"/>
                      <a:pt x="35532" y="115433"/>
                      <a:pt x="27941" y="111062"/>
                    </a:cubicBezTo>
                    <a:cubicBezTo>
                      <a:pt x="19600" y="106671"/>
                      <a:pt x="12355" y="100460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200" y="82868"/>
                    </a:moveTo>
                    <a:cubicBezTo>
                      <a:pt x="69834" y="86735"/>
                      <a:pt x="77518" y="88402"/>
                      <a:pt x="85154" y="87630"/>
                    </a:cubicBezTo>
                    <a:cubicBezTo>
                      <a:pt x="95470" y="86458"/>
                      <a:pt x="105633" y="84191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849" y="74581"/>
                      <a:pt x="63200" y="82868"/>
                    </a:cubicBezTo>
                    <a:close/>
                    <a:moveTo>
                      <a:pt x="229992" y="96774"/>
                    </a:moveTo>
                    <a:cubicBezTo>
                      <a:pt x="222740" y="92831"/>
                      <a:pt x="214396" y="91354"/>
                      <a:pt x="206232" y="92583"/>
                    </a:cubicBezTo>
                    <a:cubicBezTo>
                      <a:pt x="194951" y="94050"/>
                      <a:pt x="183822" y="96507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586"/>
                      <a:pt x="243677" y="105061"/>
                      <a:pt x="22999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9" name="Google Shape;2919;p37"/>
              <p:cNvSpPr/>
              <p:nvPr/>
            </p:nvSpPr>
            <p:spPr>
              <a:xfrm>
                <a:off x="4912208" y="414699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0" name="Google Shape;2920;p37"/>
              <p:cNvSpPr/>
              <p:nvPr/>
            </p:nvSpPr>
            <p:spPr>
              <a:xfrm>
                <a:off x="5039369" y="415785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1" name="Google Shape;2921;p37"/>
              <p:cNvSpPr/>
              <p:nvPr/>
            </p:nvSpPr>
            <p:spPr>
              <a:xfrm>
                <a:off x="5053434" y="409470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4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2" name="Google Shape;2922;p37"/>
              <p:cNvSpPr/>
              <p:nvPr/>
            </p:nvSpPr>
            <p:spPr>
              <a:xfrm>
                <a:off x="4954595" y="4101083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3" name="Google Shape;2923;p37"/>
              <p:cNvSpPr/>
              <p:nvPr/>
            </p:nvSpPr>
            <p:spPr>
              <a:xfrm>
                <a:off x="4858036" y="4045839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4" name="Google Shape;2924;p37"/>
              <p:cNvSpPr/>
              <p:nvPr/>
            </p:nvSpPr>
            <p:spPr>
              <a:xfrm>
                <a:off x="4912208" y="401478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5" name="Google Shape;2925;p37"/>
              <p:cNvSpPr/>
              <p:nvPr/>
            </p:nvSpPr>
            <p:spPr>
              <a:xfrm>
                <a:off x="4789989" y="4009643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6" name="Google Shape;2926;p37"/>
              <p:cNvSpPr/>
              <p:nvPr/>
            </p:nvSpPr>
            <p:spPr>
              <a:xfrm>
                <a:off x="4790940" y="40671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0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7" name="Google Shape;2927;p37"/>
              <p:cNvSpPr/>
              <p:nvPr/>
            </p:nvSpPr>
            <p:spPr>
              <a:xfrm>
                <a:off x="4789989" y="3992594"/>
                <a:ext cx="294519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519" h="184499" extrusionOk="0">
                    <a:moveTo>
                      <a:pt x="149495" y="29527"/>
                    </a:moveTo>
                    <a:cubicBezTo>
                      <a:pt x="145608" y="29470"/>
                      <a:pt x="141730" y="29756"/>
                      <a:pt x="137900" y="30384"/>
                    </a:cubicBezTo>
                    <a:cubicBezTo>
                      <a:pt x="132768" y="31147"/>
                      <a:pt x="126876" y="32194"/>
                      <a:pt x="120413" y="33528"/>
                    </a:cubicBezTo>
                    <a:cubicBezTo>
                      <a:pt x="113950" y="34861"/>
                      <a:pt x="107298" y="36671"/>
                      <a:pt x="100360" y="38767"/>
                    </a:cubicBezTo>
                    <a:cubicBezTo>
                      <a:pt x="93559" y="40767"/>
                      <a:pt x="86920" y="43281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484"/>
                      <a:pt x="176960" y="61531"/>
                    </a:cubicBezTo>
                    <a:cubicBezTo>
                      <a:pt x="187709" y="58607"/>
                      <a:pt x="198724" y="56788"/>
                      <a:pt x="209844" y="56102"/>
                    </a:cubicBezTo>
                    <a:cubicBezTo>
                      <a:pt x="219994" y="55407"/>
                      <a:pt x="230191" y="56083"/>
                      <a:pt x="240161" y="58102"/>
                    </a:cubicBezTo>
                    <a:cubicBezTo>
                      <a:pt x="250206" y="60350"/>
                      <a:pt x="259824" y="64179"/>
                      <a:pt x="268672" y="69437"/>
                    </a:cubicBezTo>
                    <a:cubicBezTo>
                      <a:pt x="277454" y="73828"/>
                      <a:pt x="284971" y="80381"/>
                      <a:pt x="290531" y="88487"/>
                    </a:cubicBezTo>
                    <a:cubicBezTo>
                      <a:pt x="294285" y="94392"/>
                      <a:pt x="295454" y="101594"/>
                      <a:pt x="293762" y="108394"/>
                    </a:cubicBezTo>
                    <a:cubicBezTo>
                      <a:pt x="291624" y="115881"/>
                      <a:pt x="287518" y="122663"/>
                      <a:pt x="281882" y="128016"/>
                    </a:cubicBezTo>
                    <a:cubicBezTo>
                      <a:pt x="274906" y="135045"/>
                      <a:pt x="267123" y="141218"/>
                      <a:pt x="258693" y="146399"/>
                    </a:cubicBezTo>
                    <a:lnTo>
                      <a:pt x="291006" y="165449"/>
                    </a:lnTo>
                    <a:lnTo>
                      <a:pt x="273329" y="175641"/>
                    </a:lnTo>
                    <a:lnTo>
                      <a:pt x="240731" y="156591"/>
                    </a:lnTo>
                    <a:cubicBezTo>
                      <a:pt x="225230" y="164335"/>
                      <a:pt x="208988" y="170488"/>
                      <a:pt x="192262" y="174974"/>
                    </a:cubicBezTo>
                    <a:cubicBezTo>
                      <a:pt x="174756" y="179661"/>
                      <a:pt x="156888" y="182842"/>
                      <a:pt x="138850" y="184499"/>
                    </a:cubicBezTo>
                    <a:lnTo>
                      <a:pt x="121839" y="153924"/>
                    </a:lnTo>
                    <a:cubicBezTo>
                      <a:pt x="126609" y="153800"/>
                      <a:pt x="131371" y="153419"/>
                      <a:pt x="136094" y="152781"/>
                    </a:cubicBezTo>
                    <a:cubicBezTo>
                      <a:pt x="143251" y="151962"/>
                      <a:pt x="150359" y="150752"/>
                      <a:pt x="157383" y="149161"/>
                    </a:cubicBezTo>
                    <a:cubicBezTo>
                      <a:pt x="165176" y="147447"/>
                      <a:pt x="173444" y="145351"/>
                      <a:pt x="182188" y="142780"/>
                    </a:cubicBezTo>
                    <a:cubicBezTo>
                      <a:pt x="190684" y="140227"/>
                      <a:pt x="198971" y="137046"/>
                      <a:pt x="206992" y="133255"/>
                    </a:cubicBezTo>
                    <a:lnTo>
                      <a:pt x="156527" y="104013"/>
                    </a:lnTo>
                    <a:lnTo>
                      <a:pt x="149875" y="106299"/>
                    </a:lnTo>
                    <a:lnTo>
                      <a:pt x="142937" y="108394"/>
                    </a:lnTo>
                    <a:cubicBezTo>
                      <a:pt x="130202" y="112585"/>
                      <a:pt x="118607" y="115919"/>
                      <a:pt x="107963" y="117919"/>
                    </a:cubicBezTo>
                    <a:cubicBezTo>
                      <a:pt x="98197" y="120196"/>
                      <a:pt x="88236" y="121539"/>
                      <a:pt x="78216" y="121920"/>
                    </a:cubicBezTo>
                    <a:cubicBezTo>
                      <a:pt x="69371" y="122234"/>
                      <a:pt x="60523" y="121396"/>
                      <a:pt x="51891" y="119443"/>
                    </a:cubicBezTo>
                    <a:cubicBezTo>
                      <a:pt x="43365" y="117462"/>
                      <a:pt x="35170" y="114252"/>
                      <a:pt x="27561" y="109918"/>
                    </a:cubicBezTo>
                    <a:cubicBezTo>
                      <a:pt x="19239" y="105499"/>
                      <a:pt x="12000" y="99288"/>
                      <a:pt x="6368" y="91726"/>
                    </a:cubicBezTo>
                    <a:cubicBezTo>
                      <a:pt x="2298" y="85992"/>
                      <a:pt x="288" y="79038"/>
                      <a:pt x="665" y="72009"/>
                    </a:cubicBezTo>
                    <a:cubicBezTo>
                      <a:pt x="1409" y="64741"/>
                      <a:pt x="4324" y="57874"/>
                      <a:pt x="9029" y="52292"/>
                    </a:cubicBezTo>
                    <a:cubicBezTo>
                      <a:pt x="14865" y="44929"/>
                      <a:pt x="21787" y="38510"/>
                      <a:pt x="29557" y="33242"/>
                    </a:cubicBezTo>
                    <a:lnTo>
                      <a:pt x="0" y="17431"/>
                    </a:lnTo>
                    <a:lnTo>
                      <a:pt x="17677" y="7239"/>
                    </a:lnTo>
                    <a:lnTo>
                      <a:pt x="47329" y="24384"/>
                    </a:lnTo>
                    <a:cubicBezTo>
                      <a:pt x="61240" y="17345"/>
                      <a:pt x="75864" y="11820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00" y="82867"/>
                    </a:moveTo>
                    <a:cubicBezTo>
                      <a:pt x="69850" y="86696"/>
                      <a:pt x="77520" y="88354"/>
                      <a:pt x="85154" y="87630"/>
                    </a:cubicBezTo>
                    <a:cubicBezTo>
                      <a:pt x="95480" y="86468"/>
                      <a:pt x="105647" y="84163"/>
                      <a:pt x="115471" y="80772"/>
                    </a:cubicBezTo>
                    <a:lnTo>
                      <a:pt x="67952" y="53245"/>
                    </a:lnTo>
                    <a:cubicBezTo>
                      <a:pt x="50465" y="65056"/>
                      <a:pt x="48849" y="74581"/>
                      <a:pt x="63200" y="82867"/>
                    </a:cubicBezTo>
                    <a:close/>
                    <a:moveTo>
                      <a:pt x="229992" y="96774"/>
                    </a:moveTo>
                    <a:cubicBezTo>
                      <a:pt x="222731" y="92840"/>
                      <a:pt x="214405" y="91335"/>
                      <a:pt x="206232" y="92488"/>
                    </a:cubicBezTo>
                    <a:cubicBezTo>
                      <a:pt x="194961" y="94002"/>
                      <a:pt x="183832" y="96460"/>
                      <a:pt x="172969" y="99822"/>
                    </a:cubicBezTo>
                    <a:lnTo>
                      <a:pt x="220488" y="127254"/>
                    </a:lnTo>
                    <a:cubicBezTo>
                      <a:pt x="240512" y="114871"/>
                      <a:pt x="243677" y="104708"/>
                      <a:pt x="229992" y="96774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8" name="Google Shape;2928;p37"/>
            <p:cNvGrpSpPr/>
            <p:nvPr/>
          </p:nvGrpSpPr>
          <p:grpSpPr>
            <a:xfrm>
              <a:off x="2665504" y="2962052"/>
              <a:ext cx="883852" cy="621125"/>
              <a:chOff x="4475129" y="3704177"/>
              <a:chExt cx="883852" cy="621125"/>
            </a:xfrm>
          </p:grpSpPr>
          <p:sp>
            <p:nvSpPr>
              <p:cNvPr id="2929" name="Google Shape;2929;p37"/>
              <p:cNvSpPr/>
              <p:nvPr/>
            </p:nvSpPr>
            <p:spPr>
              <a:xfrm>
                <a:off x="4475129" y="3813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0" name="Google Shape;2930;p37"/>
              <p:cNvSpPr/>
              <p:nvPr/>
            </p:nvSpPr>
            <p:spPr>
              <a:xfrm>
                <a:off x="4475224" y="395687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8009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1" name="Google Shape;2931;p37"/>
              <p:cNvSpPr/>
              <p:nvPr/>
            </p:nvSpPr>
            <p:spPr>
              <a:xfrm>
                <a:off x="5292454" y="3959923"/>
                <a:ext cx="66431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162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2" name="Google Shape;2932;p37"/>
              <p:cNvSpPr/>
              <p:nvPr/>
            </p:nvSpPr>
            <p:spPr>
              <a:xfrm>
                <a:off x="4475129" y="370417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3" name="Google Shape;2933;p37"/>
              <p:cNvSpPr/>
              <p:nvPr/>
            </p:nvSpPr>
            <p:spPr>
              <a:xfrm>
                <a:off x="4600749" y="3773876"/>
                <a:ext cx="632686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22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5" y="383882"/>
                      <a:pt x="216136" y="383882"/>
                      <a:pt x="92586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6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3" y="143566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4" name="Google Shape;2934;p37"/>
              <p:cNvSpPr/>
              <p:nvPr/>
            </p:nvSpPr>
            <p:spPr>
              <a:xfrm>
                <a:off x="4601339" y="3795784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553" y="86606"/>
                      <a:pt x="626965" y="128992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5" name="Google Shape;2935;p37"/>
              <p:cNvSpPr/>
              <p:nvPr/>
            </p:nvSpPr>
            <p:spPr>
              <a:xfrm>
                <a:off x="4762903" y="3878294"/>
                <a:ext cx="294875" cy="184975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975" extrusionOk="0">
                    <a:moveTo>
                      <a:pt x="149875" y="29718"/>
                    </a:moveTo>
                    <a:cubicBezTo>
                      <a:pt x="145992" y="29661"/>
                      <a:pt x="142113" y="29946"/>
                      <a:pt x="138280" y="30575"/>
                    </a:cubicBezTo>
                    <a:cubicBezTo>
                      <a:pt x="133053" y="31337"/>
                      <a:pt x="127256" y="32385"/>
                      <a:pt x="120793" y="33718"/>
                    </a:cubicBezTo>
                    <a:cubicBezTo>
                      <a:pt x="114331" y="35052"/>
                      <a:pt x="107583" y="36862"/>
                      <a:pt x="100645" y="38957"/>
                    </a:cubicBezTo>
                    <a:cubicBezTo>
                      <a:pt x="93881" y="40976"/>
                      <a:pt x="87273" y="43491"/>
                      <a:pt x="80877" y="46482"/>
                    </a:cubicBezTo>
                    <a:lnTo>
                      <a:pt x="130867" y="75914"/>
                    </a:lnTo>
                    <a:lnTo>
                      <a:pt x="140371" y="72676"/>
                    </a:lnTo>
                    <a:cubicBezTo>
                      <a:pt x="153296" y="68389"/>
                      <a:pt x="165461" y="64770"/>
                      <a:pt x="176960" y="61722"/>
                    </a:cubicBezTo>
                    <a:cubicBezTo>
                      <a:pt x="187719" y="58836"/>
                      <a:pt x="198734" y="57017"/>
                      <a:pt x="209844" y="56292"/>
                    </a:cubicBezTo>
                    <a:cubicBezTo>
                      <a:pt x="219965" y="55607"/>
                      <a:pt x="230125" y="56274"/>
                      <a:pt x="240066" y="58293"/>
                    </a:cubicBezTo>
                    <a:cubicBezTo>
                      <a:pt x="250273" y="60503"/>
                      <a:pt x="260052" y="64322"/>
                      <a:pt x="269052" y="69628"/>
                    </a:cubicBezTo>
                    <a:cubicBezTo>
                      <a:pt x="277834" y="74019"/>
                      <a:pt x="285351" y="80572"/>
                      <a:pt x="290911" y="88678"/>
                    </a:cubicBezTo>
                    <a:cubicBezTo>
                      <a:pt x="294627" y="94602"/>
                      <a:pt x="295796" y="101784"/>
                      <a:pt x="294142" y="108585"/>
                    </a:cubicBezTo>
                    <a:cubicBezTo>
                      <a:pt x="292032" y="116081"/>
                      <a:pt x="287927" y="122863"/>
                      <a:pt x="282262" y="128206"/>
                    </a:cubicBezTo>
                    <a:cubicBezTo>
                      <a:pt x="275287" y="135236"/>
                      <a:pt x="267503" y="141408"/>
                      <a:pt x="259073" y="146590"/>
                    </a:cubicBezTo>
                    <a:lnTo>
                      <a:pt x="291386" y="165640"/>
                    </a:lnTo>
                    <a:lnTo>
                      <a:pt x="273424" y="175641"/>
                    </a:lnTo>
                    <a:lnTo>
                      <a:pt x="240826" y="156591"/>
                    </a:lnTo>
                    <a:cubicBezTo>
                      <a:pt x="225325" y="164335"/>
                      <a:pt x="209083" y="170488"/>
                      <a:pt x="192357" y="174974"/>
                    </a:cubicBezTo>
                    <a:cubicBezTo>
                      <a:pt x="174870" y="179813"/>
                      <a:pt x="157003" y="183156"/>
                      <a:pt x="138945" y="184975"/>
                    </a:cubicBezTo>
                    <a:lnTo>
                      <a:pt x="121934" y="154400"/>
                    </a:lnTo>
                    <a:cubicBezTo>
                      <a:pt x="125070" y="154400"/>
                      <a:pt x="129727" y="154400"/>
                      <a:pt x="136094" y="153352"/>
                    </a:cubicBezTo>
                    <a:cubicBezTo>
                      <a:pt x="142462" y="152305"/>
                      <a:pt x="149590" y="151352"/>
                      <a:pt x="157478" y="149638"/>
                    </a:cubicBezTo>
                    <a:cubicBezTo>
                      <a:pt x="165366" y="147923"/>
                      <a:pt x="173539" y="145828"/>
                      <a:pt x="182283" y="143256"/>
                    </a:cubicBezTo>
                    <a:cubicBezTo>
                      <a:pt x="190769" y="140684"/>
                      <a:pt x="199057" y="137503"/>
                      <a:pt x="207087" y="133731"/>
                    </a:cubicBezTo>
                    <a:lnTo>
                      <a:pt x="156527" y="104489"/>
                    </a:lnTo>
                    <a:lnTo>
                      <a:pt x="149970" y="106775"/>
                    </a:lnTo>
                    <a:lnTo>
                      <a:pt x="143032" y="108966"/>
                    </a:lnTo>
                    <a:cubicBezTo>
                      <a:pt x="130297" y="113062"/>
                      <a:pt x="118702" y="116396"/>
                      <a:pt x="108058" y="118491"/>
                    </a:cubicBezTo>
                    <a:cubicBezTo>
                      <a:pt x="98291" y="120767"/>
                      <a:pt x="88331" y="122101"/>
                      <a:pt x="78311" y="122491"/>
                    </a:cubicBezTo>
                    <a:cubicBezTo>
                      <a:pt x="69466" y="122806"/>
                      <a:pt x="60618" y="121968"/>
                      <a:pt x="51986" y="120015"/>
                    </a:cubicBezTo>
                    <a:cubicBezTo>
                      <a:pt x="43454" y="118053"/>
                      <a:pt x="35257" y="114843"/>
                      <a:pt x="27656" y="110490"/>
                    </a:cubicBezTo>
                    <a:cubicBezTo>
                      <a:pt x="19316" y="106099"/>
                      <a:pt x="12072" y="99879"/>
                      <a:pt x="6463" y="92297"/>
                    </a:cubicBezTo>
                    <a:cubicBezTo>
                      <a:pt x="2407" y="86592"/>
                      <a:pt x="397" y="79677"/>
                      <a:pt x="760" y="72676"/>
                    </a:cubicBezTo>
                    <a:cubicBezTo>
                      <a:pt x="1486" y="65379"/>
                      <a:pt x="4402" y="58464"/>
                      <a:pt x="9124" y="52864"/>
                    </a:cubicBezTo>
                    <a:cubicBezTo>
                      <a:pt x="14936" y="45482"/>
                      <a:pt x="21863" y="39052"/>
                      <a:pt x="29652" y="33814"/>
                    </a:cubicBezTo>
                    <a:lnTo>
                      <a:pt x="0" y="17431"/>
                    </a:lnTo>
                    <a:lnTo>
                      <a:pt x="17582" y="7239"/>
                    </a:lnTo>
                    <a:lnTo>
                      <a:pt x="47234" y="24479"/>
                    </a:lnTo>
                    <a:cubicBezTo>
                      <a:pt x="61137" y="17393"/>
                      <a:pt x="75762" y="1183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485" y="83058"/>
                    </a:moveTo>
                    <a:cubicBezTo>
                      <a:pt x="70169" y="86887"/>
                      <a:pt x="77870" y="88544"/>
                      <a:pt x="85534" y="87821"/>
                    </a:cubicBezTo>
                    <a:cubicBezTo>
                      <a:pt x="95830" y="86668"/>
                      <a:pt x="105967" y="84363"/>
                      <a:pt x="115756" y="80963"/>
                    </a:cubicBezTo>
                    <a:lnTo>
                      <a:pt x="68237" y="53435"/>
                    </a:lnTo>
                    <a:cubicBezTo>
                      <a:pt x="50370" y="65056"/>
                      <a:pt x="48849" y="74581"/>
                      <a:pt x="63105" y="83058"/>
                    </a:cubicBezTo>
                    <a:close/>
                    <a:moveTo>
                      <a:pt x="230372" y="96964"/>
                    </a:moveTo>
                    <a:cubicBezTo>
                      <a:pt x="223092" y="93002"/>
                      <a:pt x="214710" y="91526"/>
                      <a:pt x="206517" y="92773"/>
                    </a:cubicBezTo>
                    <a:cubicBezTo>
                      <a:pt x="195274" y="94202"/>
                      <a:pt x="184174" y="96631"/>
                      <a:pt x="173349" y="100013"/>
                    </a:cubicBezTo>
                    <a:lnTo>
                      <a:pt x="220868" y="127444"/>
                    </a:lnTo>
                    <a:cubicBezTo>
                      <a:pt x="240636" y="115062"/>
                      <a:pt x="243677" y="104899"/>
                      <a:pt x="229992" y="969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6" name="Google Shape;2936;p37"/>
              <p:cNvSpPr/>
              <p:nvPr/>
            </p:nvSpPr>
            <p:spPr>
              <a:xfrm>
                <a:off x="4885122" y="4015740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7" name="Google Shape;2937;p37"/>
              <p:cNvSpPr/>
              <p:nvPr/>
            </p:nvSpPr>
            <p:spPr>
              <a:xfrm>
                <a:off x="5012188" y="402659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8" name="Google Shape;2938;p37"/>
              <p:cNvSpPr/>
              <p:nvPr/>
            </p:nvSpPr>
            <p:spPr>
              <a:xfrm>
                <a:off x="5026348" y="3963352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9" name="Google Shape;2939;p37"/>
              <p:cNvSpPr/>
              <p:nvPr/>
            </p:nvSpPr>
            <p:spPr>
              <a:xfrm>
                <a:off x="4927509" y="396973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0" name="Google Shape;2940;p37"/>
              <p:cNvSpPr/>
              <p:nvPr/>
            </p:nvSpPr>
            <p:spPr>
              <a:xfrm>
                <a:off x="4830855" y="3914584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1" name="Google Shape;2941;p37"/>
              <p:cNvSpPr/>
              <p:nvPr/>
            </p:nvSpPr>
            <p:spPr>
              <a:xfrm>
                <a:off x="4885122" y="3883437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2" name="Google Shape;2942;p37"/>
              <p:cNvSpPr/>
              <p:nvPr/>
            </p:nvSpPr>
            <p:spPr>
              <a:xfrm>
                <a:off x="4762903" y="387838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3" name="Google Shape;2943;p37"/>
              <p:cNvSpPr/>
              <p:nvPr/>
            </p:nvSpPr>
            <p:spPr>
              <a:xfrm>
                <a:off x="4763854" y="393601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4" name="Google Shape;2944;p37"/>
              <p:cNvSpPr/>
              <p:nvPr/>
            </p:nvSpPr>
            <p:spPr>
              <a:xfrm>
                <a:off x="4762618" y="3860577"/>
                <a:ext cx="29516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5547" extrusionOk="0">
                    <a:moveTo>
                      <a:pt x="150160" y="30194"/>
                    </a:moveTo>
                    <a:cubicBezTo>
                      <a:pt x="146275" y="30185"/>
                      <a:pt x="142396" y="30499"/>
                      <a:pt x="138565" y="31147"/>
                    </a:cubicBezTo>
                    <a:cubicBezTo>
                      <a:pt x="133338" y="31909"/>
                      <a:pt x="127541" y="32956"/>
                      <a:pt x="121078" y="34290"/>
                    </a:cubicBezTo>
                    <a:cubicBezTo>
                      <a:pt x="114616" y="35623"/>
                      <a:pt x="107868" y="37433"/>
                      <a:pt x="100930" y="39529"/>
                    </a:cubicBezTo>
                    <a:cubicBezTo>
                      <a:pt x="94166" y="41548"/>
                      <a:pt x="87558" y="44063"/>
                      <a:pt x="81162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912" y="95174"/>
                      <a:pt x="296081" y="102356"/>
                      <a:pt x="294427" y="109156"/>
                    </a:cubicBezTo>
                    <a:cubicBezTo>
                      <a:pt x="292289" y="116643"/>
                      <a:pt x="288183" y="123425"/>
                      <a:pt x="282548" y="128778"/>
                    </a:cubicBezTo>
                    <a:cubicBezTo>
                      <a:pt x="275572" y="135807"/>
                      <a:pt x="267788" y="141980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56" y="154848"/>
                      <a:pt x="131684" y="154467"/>
                      <a:pt x="136379" y="153829"/>
                    </a:cubicBezTo>
                    <a:cubicBezTo>
                      <a:pt x="143567" y="153010"/>
                      <a:pt x="150702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6" y="121244"/>
                      <a:pt x="88616" y="122577"/>
                      <a:pt x="78596" y="122968"/>
                    </a:cubicBezTo>
                    <a:cubicBezTo>
                      <a:pt x="69751" y="123282"/>
                      <a:pt x="60903" y="122444"/>
                      <a:pt x="52271" y="120491"/>
                    </a:cubicBezTo>
                    <a:cubicBezTo>
                      <a:pt x="43728" y="118567"/>
                      <a:pt x="35526" y="115348"/>
                      <a:pt x="27941" y="110966"/>
                    </a:cubicBezTo>
                    <a:cubicBezTo>
                      <a:pt x="19562" y="106632"/>
                      <a:pt x="12305" y="100403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789" y="65856"/>
                      <a:pt x="4703" y="58950"/>
                      <a:pt x="9409" y="53340"/>
                    </a:cubicBezTo>
                    <a:cubicBezTo>
                      <a:pt x="15218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3770" y="83629"/>
                    </a:moveTo>
                    <a:cubicBezTo>
                      <a:pt x="70454" y="87459"/>
                      <a:pt x="78155" y="89116"/>
                      <a:pt x="85819" y="88392"/>
                    </a:cubicBezTo>
                    <a:cubicBezTo>
                      <a:pt x="96108" y="87192"/>
                      <a:pt x="106239" y="84887"/>
                      <a:pt x="116041" y="81534"/>
                    </a:cubicBezTo>
                    <a:lnTo>
                      <a:pt x="68522" y="54007"/>
                    </a:lnTo>
                    <a:cubicBezTo>
                      <a:pt x="50655" y="65437"/>
                      <a:pt x="49135" y="75343"/>
                      <a:pt x="63390" y="83629"/>
                    </a:cubicBezTo>
                    <a:close/>
                    <a:moveTo>
                      <a:pt x="230657" y="97536"/>
                    </a:moveTo>
                    <a:cubicBezTo>
                      <a:pt x="223387" y="93536"/>
                      <a:pt x="215004" y="92030"/>
                      <a:pt x="206802" y="93250"/>
                    </a:cubicBezTo>
                    <a:cubicBezTo>
                      <a:pt x="195559" y="94764"/>
                      <a:pt x="184469" y="97222"/>
                      <a:pt x="173634" y="100584"/>
                    </a:cubicBezTo>
                    <a:lnTo>
                      <a:pt x="221153" y="127921"/>
                    </a:lnTo>
                    <a:cubicBezTo>
                      <a:pt x="240731" y="115634"/>
                      <a:pt x="243962" y="105442"/>
                      <a:pt x="23027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5" name="Google Shape;2945;p37"/>
            <p:cNvGrpSpPr/>
            <p:nvPr/>
          </p:nvGrpSpPr>
          <p:grpSpPr>
            <a:xfrm>
              <a:off x="2665504" y="2818605"/>
              <a:ext cx="883852" cy="621125"/>
              <a:chOff x="4475129" y="3560730"/>
              <a:chExt cx="883852" cy="621125"/>
            </a:xfrm>
          </p:grpSpPr>
          <p:sp>
            <p:nvSpPr>
              <p:cNvPr id="2946" name="Google Shape;2946;p37"/>
              <p:cNvSpPr/>
              <p:nvPr/>
            </p:nvSpPr>
            <p:spPr>
              <a:xfrm>
                <a:off x="4475129" y="367036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7" name="Google Shape;2947;p37"/>
              <p:cNvSpPr/>
              <p:nvPr/>
            </p:nvSpPr>
            <p:spPr>
              <a:xfrm>
                <a:off x="4475224" y="3813428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8" name="Google Shape;2948;p37"/>
              <p:cNvSpPr/>
              <p:nvPr/>
            </p:nvSpPr>
            <p:spPr>
              <a:xfrm>
                <a:off x="5292454" y="3816476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9" name="Google Shape;2949;p37"/>
              <p:cNvSpPr/>
              <p:nvPr/>
            </p:nvSpPr>
            <p:spPr>
              <a:xfrm>
                <a:off x="4475129" y="356073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0" name="Google Shape;2950;p37"/>
              <p:cNvSpPr/>
              <p:nvPr/>
            </p:nvSpPr>
            <p:spPr>
              <a:xfrm>
                <a:off x="4600749" y="3630358"/>
                <a:ext cx="632686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93" extrusionOk="0">
                    <a:moveTo>
                      <a:pt x="632116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646" y="92202"/>
                      <a:pt x="637343" y="143637"/>
                      <a:pt x="632116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1" name="Google Shape;2951;p37"/>
              <p:cNvSpPr/>
              <p:nvPr/>
            </p:nvSpPr>
            <p:spPr>
              <a:xfrm>
                <a:off x="4601339" y="3652337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553" y="86606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2" name="Google Shape;2952;p37"/>
              <p:cNvSpPr/>
              <p:nvPr/>
            </p:nvSpPr>
            <p:spPr>
              <a:xfrm>
                <a:off x="4762618" y="3735419"/>
                <a:ext cx="295161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4403" extrusionOk="0">
                    <a:moveTo>
                      <a:pt x="150160" y="29146"/>
                    </a:moveTo>
                    <a:cubicBezTo>
                      <a:pt x="146278" y="29089"/>
                      <a:pt x="142398" y="29375"/>
                      <a:pt x="138565" y="30004"/>
                    </a:cubicBezTo>
                    <a:cubicBezTo>
                      <a:pt x="133338" y="30766"/>
                      <a:pt x="127541" y="31813"/>
                      <a:pt x="121078" y="33147"/>
                    </a:cubicBezTo>
                    <a:cubicBezTo>
                      <a:pt x="114616" y="34480"/>
                      <a:pt x="107868" y="36290"/>
                      <a:pt x="100930" y="38386"/>
                    </a:cubicBezTo>
                    <a:cubicBezTo>
                      <a:pt x="94166" y="40405"/>
                      <a:pt x="87558" y="42919"/>
                      <a:pt x="81162" y="45910"/>
                    </a:cubicBezTo>
                    <a:lnTo>
                      <a:pt x="131152" y="75342"/>
                    </a:lnTo>
                    <a:lnTo>
                      <a:pt x="140656" y="72104"/>
                    </a:lnTo>
                    <a:cubicBezTo>
                      <a:pt x="153581" y="67818"/>
                      <a:pt x="165746" y="64198"/>
                      <a:pt x="177246" y="61150"/>
                    </a:cubicBezTo>
                    <a:cubicBezTo>
                      <a:pt x="187994" y="58217"/>
                      <a:pt x="199009" y="56397"/>
                      <a:pt x="210129" y="55721"/>
                    </a:cubicBezTo>
                    <a:cubicBezTo>
                      <a:pt x="220250" y="55035"/>
                      <a:pt x="230410" y="55702"/>
                      <a:pt x="240351" y="57721"/>
                    </a:cubicBezTo>
                    <a:cubicBezTo>
                      <a:pt x="250558" y="59931"/>
                      <a:pt x="260337" y="63751"/>
                      <a:pt x="269337" y="69056"/>
                    </a:cubicBezTo>
                    <a:cubicBezTo>
                      <a:pt x="278119" y="73447"/>
                      <a:pt x="285636" y="80000"/>
                      <a:pt x="291196" y="88106"/>
                    </a:cubicBezTo>
                    <a:cubicBezTo>
                      <a:pt x="294912" y="94031"/>
                      <a:pt x="296081" y="101212"/>
                      <a:pt x="294427" y="108013"/>
                    </a:cubicBezTo>
                    <a:cubicBezTo>
                      <a:pt x="292289" y="115500"/>
                      <a:pt x="288183" y="122282"/>
                      <a:pt x="282548" y="127635"/>
                    </a:cubicBezTo>
                    <a:cubicBezTo>
                      <a:pt x="275572" y="134664"/>
                      <a:pt x="267788" y="140836"/>
                      <a:pt x="259358" y="146018"/>
                    </a:cubicBezTo>
                    <a:lnTo>
                      <a:pt x="291671" y="165068"/>
                    </a:lnTo>
                    <a:lnTo>
                      <a:pt x="273709" y="175069"/>
                    </a:lnTo>
                    <a:lnTo>
                      <a:pt x="241111" y="156019"/>
                    </a:lnTo>
                    <a:cubicBezTo>
                      <a:pt x="225610" y="163763"/>
                      <a:pt x="209368" y="169916"/>
                      <a:pt x="192642" y="174403"/>
                    </a:cubicBezTo>
                    <a:cubicBezTo>
                      <a:pt x="175155" y="179241"/>
                      <a:pt x="157288" y="182585"/>
                      <a:pt x="139230" y="184404"/>
                    </a:cubicBezTo>
                    <a:lnTo>
                      <a:pt x="122219" y="153829"/>
                    </a:lnTo>
                    <a:cubicBezTo>
                      <a:pt x="126956" y="153705"/>
                      <a:pt x="131684" y="153324"/>
                      <a:pt x="136379" y="152686"/>
                    </a:cubicBezTo>
                    <a:cubicBezTo>
                      <a:pt x="143567" y="151867"/>
                      <a:pt x="150702" y="150657"/>
                      <a:pt x="157763" y="149066"/>
                    </a:cubicBezTo>
                    <a:cubicBezTo>
                      <a:pt x="165556" y="147352"/>
                      <a:pt x="173824" y="145256"/>
                      <a:pt x="182568" y="142684"/>
                    </a:cubicBezTo>
                    <a:cubicBezTo>
                      <a:pt x="191055" y="140113"/>
                      <a:pt x="199342" y="136931"/>
                      <a:pt x="207373" y="133159"/>
                    </a:cubicBezTo>
                    <a:lnTo>
                      <a:pt x="156812" y="103917"/>
                    </a:lnTo>
                    <a:lnTo>
                      <a:pt x="150255" y="106204"/>
                    </a:lnTo>
                    <a:lnTo>
                      <a:pt x="143317" y="108299"/>
                    </a:lnTo>
                    <a:cubicBezTo>
                      <a:pt x="130582" y="112490"/>
                      <a:pt x="118987" y="115824"/>
                      <a:pt x="108343" y="117824"/>
                    </a:cubicBezTo>
                    <a:cubicBezTo>
                      <a:pt x="98576" y="120101"/>
                      <a:pt x="88616" y="121434"/>
                      <a:pt x="78596" y="121825"/>
                    </a:cubicBezTo>
                    <a:cubicBezTo>
                      <a:pt x="69751" y="122139"/>
                      <a:pt x="60903" y="121310"/>
                      <a:pt x="52271" y="119348"/>
                    </a:cubicBezTo>
                    <a:cubicBezTo>
                      <a:pt x="43739" y="117386"/>
                      <a:pt x="35542" y="114176"/>
                      <a:pt x="27941" y="109823"/>
                    </a:cubicBezTo>
                    <a:cubicBezTo>
                      <a:pt x="19602" y="105432"/>
                      <a:pt x="12357" y="99212"/>
                      <a:pt x="6748" y="91630"/>
                    </a:cubicBezTo>
                    <a:cubicBezTo>
                      <a:pt x="2678" y="85896"/>
                      <a:pt x="668" y="78943"/>
                      <a:pt x="1045" y="71914"/>
                    </a:cubicBezTo>
                    <a:cubicBezTo>
                      <a:pt x="1790" y="64646"/>
                      <a:pt x="4704" y="57778"/>
                      <a:pt x="9409" y="52197"/>
                    </a:cubicBezTo>
                    <a:cubicBezTo>
                      <a:pt x="15221" y="44815"/>
                      <a:pt x="22148" y="38386"/>
                      <a:pt x="29937" y="33147"/>
                    </a:cubicBezTo>
                    <a:lnTo>
                      <a:pt x="0" y="15811"/>
                    </a:lnTo>
                    <a:lnTo>
                      <a:pt x="17582" y="5620"/>
                    </a:lnTo>
                    <a:lnTo>
                      <a:pt x="47234" y="22765"/>
                    </a:lnTo>
                    <a:cubicBezTo>
                      <a:pt x="61313" y="16288"/>
                      <a:pt x="76028" y="11306"/>
                      <a:pt x="91141" y="7906"/>
                    </a:cubicBezTo>
                    <a:cubicBezTo>
                      <a:pt x="105477" y="4238"/>
                      <a:pt x="120054" y="1591"/>
                      <a:pt x="134764" y="0"/>
                    </a:cubicBezTo>
                    <a:close/>
                    <a:moveTo>
                      <a:pt x="63770" y="82486"/>
                    </a:moveTo>
                    <a:cubicBezTo>
                      <a:pt x="70454" y="86315"/>
                      <a:pt x="78155" y="87973"/>
                      <a:pt x="85819" y="87249"/>
                    </a:cubicBezTo>
                    <a:cubicBezTo>
                      <a:pt x="96116" y="86096"/>
                      <a:pt x="106252" y="83791"/>
                      <a:pt x="116041" y="80391"/>
                    </a:cubicBezTo>
                    <a:lnTo>
                      <a:pt x="68522" y="52864"/>
                    </a:lnTo>
                    <a:cubicBezTo>
                      <a:pt x="50655" y="64389"/>
                      <a:pt x="49135" y="74581"/>
                      <a:pt x="63390" y="82486"/>
                    </a:cubicBezTo>
                    <a:close/>
                    <a:moveTo>
                      <a:pt x="230657" y="96393"/>
                    </a:moveTo>
                    <a:cubicBezTo>
                      <a:pt x="223377" y="92430"/>
                      <a:pt x="214995" y="90954"/>
                      <a:pt x="206802" y="92202"/>
                    </a:cubicBezTo>
                    <a:cubicBezTo>
                      <a:pt x="195559" y="93631"/>
                      <a:pt x="184459" y="96060"/>
                      <a:pt x="173634" y="99441"/>
                    </a:cubicBezTo>
                    <a:lnTo>
                      <a:pt x="221153" y="126873"/>
                    </a:lnTo>
                    <a:cubicBezTo>
                      <a:pt x="240921" y="114490"/>
                      <a:pt x="243962" y="104327"/>
                      <a:pt x="230277" y="9639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3" name="Google Shape;2953;p37"/>
              <p:cNvSpPr/>
              <p:nvPr/>
            </p:nvSpPr>
            <p:spPr>
              <a:xfrm>
                <a:off x="4885122" y="387229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4" name="Google Shape;2954;p37"/>
              <p:cNvSpPr/>
              <p:nvPr/>
            </p:nvSpPr>
            <p:spPr>
              <a:xfrm>
                <a:off x="5012188" y="3883151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5" name="Google Shape;2955;p37"/>
              <p:cNvSpPr/>
              <p:nvPr/>
            </p:nvSpPr>
            <p:spPr>
              <a:xfrm>
                <a:off x="5026348" y="381990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6" name="Google Shape;2956;p37"/>
              <p:cNvSpPr/>
              <p:nvPr/>
            </p:nvSpPr>
            <p:spPr>
              <a:xfrm>
                <a:off x="4927509" y="3826287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7" name="Google Shape;2957;p37"/>
              <p:cNvSpPr/>
              <p:nvPr/>
            </p:nvSpPr>
            <p:spPr>
              <a:xfrm>
                <a:off x="4830855" y="3771042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239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8" name="Google Shape;2958;p37"/>
              <p:cNvSpPr/>
              <p:nvPr/>
            </p:nvSpPr>
            <p:spPr>
              <a:xfrm>
                <a:off x="4885122" y="373999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9" name="Google Shape;2959;p37"/>
              <p:cNvSpPr/>
              <p:nvPr/>
            </p:nvSpPr>
            <p:spPr>
              <a:xfrm>
                <a:off x="4762903" y="3734942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0" name="Google Shape;2960;p37"/>
              <p:cNvSpPr/>
              <p:nvPr/>
            </p:nvSpPr>
            <p:spPr>
              <a:xfrm>
                <a:off x="4763854" y="3792188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1" name="Google Shape;2961;p37"/>
              <p:cNvSpPr/>
              <p:nvPr/>
            </p:nvSpPr>
            <p:spPr>
              <a:xfrm>
                <a:off x="4762903" y="3717226"/>
                <a:ext cx="294875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451" extrusionOk="0">
                    <a:moveTo>
                      <a:pt x="149875" y="30099"/>
                    </a:moveTo>
                    <a:cubicBezTo>
                      <a:pt x="145990" y="30089"/>
                      <a:pt x="142111" y="30404"/>
                      <a:pt x="138280" y="31051"/>
                    </a:cubicBezTo>
                    <a:cubicBezTo>
                      <a:pt x="133053" y="31813"/>
                      <a:pt x="127256" y="32861"/>
                      <a:pt x="120793" y="34195"/>
                    </a:cubicBezTo>
                    <a:cubicBezTo>
                      <a:pt x="114331" y="35528"/>
                      <a:pt x="107583" y="37338"/>
                      <a:pt x="100645" y="39433"/>
                    </a:cubicBezTo>
                    <a:cubicBezTo>
                      <a:pt x="93881" y="41453"/>
                      <a:pt x="87273" y="43967"/>
                      <a:pt x="80877" y="46958"/>
                    </a:cubicBezTo>
                    <a:lnTo>
                      <a:pt x="130867" y="76390"/>
                    </a:lnTo>
                    <a:lnTo>
                      <a:pt x="140371" y="73152"/>
                    </a:lnTo>
                    <a:cubicBezTo>
                      <a:pt x="153296" y="68866"/>
                      <a:pt x="165461" y="65151"/>
                      <a:pt x="176960" y="62198"/>
                    </a:cubicBezTo>
                    <a:cubicBezTo>
                      <a:pt x="187709" y="59264"/>
                      <a:pt x="198724" y="57445"/>
                      <a:pt x="209844" y="56769"/>
                    </a:cubicBezTo>
                    <a:cubicBezTo>
                      <a:pt x="219965" y="56083"/>
                      <a:pt x="230125" y="56750"/>
                      <a:pt x="240066" y="58769"/>
                    </a:cubicBezTo>
                    <a:cubicBezTo>
                      <a:pt x="250282" y="60922"/>
                      <a:pt x="260081" y="64751"/>
                      <a:pt x="269052" y="70104"/>
                    </a:cubicBezTo>
                    <a:cubicBezTo>
                      <a:pt x="277834" y="74495"/>
                      <a:pt x="285351" y="81048"/>
                      <a:pt x="290911" y="89154"/>
                    </a:cubicBezTo>
                    <a:cubicBezTo>
                      <a:pt x="294627" y="95079"/>
                      <a:pt x="295796" y="102260"/>
                      <a:pt x="294142" y="109061"/>
                    </a:cubicBezTo>
                    <a:cubicBezTo>
                      <a:pt x="291985" y="116538"/>
                      <a:pt x="287889" y="123311"/>
                      <a:pt x="282262" y="128683"/>
                    </a:cubicBezTo>
                    <a:cubicBezTo>
                      <a:pt x="275287" y="135712"/>
                      <a:pt x="267503" y="141884"/>
                      <a:pt x="259073" y="147066"/>
                    </a:cubicBezTo>
                    <a:lnTo>
                      <a:pt x="291386" y="166116"/>
                    </a:lnTo>
                    <a:lnTo>
                      <a:pt x="273424" y="176117"/>
                    </a:lnTo>
                    <a:lnTo>
                      <a:pt x="240826" y="157067"/>
                    </a:lnTo>
                    <a:cubicBezTo>
                      <a:pt x="225306" y="164773"/>
                      <a:pt x="209074" y="170926"/>
                      <a:pt x="192357" y="175450"/>
                    </a:cubicBezTo>
                    <a:cubicBezTo>
                      <a:pt x="174870" y="180289"/>
                      <a:pt x="157003" y="183632"/>
                      <a:pt x="138945" y="185452"/>
                    </a:cubicBezTo>
                    <a:lnTo>
                      <a:pt x="121934" y="154876"/>
                    </a:lnTo>
                    <a:cubicBezTo>
                      <a:pt x="126671" y="154752"/>
                      <a:pt x="131398" y="154372"/>
                      <a:pt x="136094" y="153733"/>
                    </a:cubicBezTo>
                    <a:cubicBezTo>
                      <a:pt x="143282" y="152914"/>
                      <a:pt x="150416" y="151705"/>
                      <a:pt x="157478" y="150114"/>
                    </a:cubicBezTo>
                    <a:cubicBezTo>
                      <a:pt x="165271" y="148399"/>
                      <a:pt x="173539" y="146304"/>
                      <a:pt x="182283" y="143732"/>
                    </a:cubicBezTo>
                    <a:cubicBezTo>
                      <a:pt x="190769" y="141160"/>
                      <a:pt x="199057" y="137979"/>
                      <a:pt x="207087" y="134207"/>
                    </a:cubicBezTo>
                    <a:lnTo>
                      <a:pt x="156527" y="104965"/>
                    </a:lnTo>
                    <a:lnTo>
                      <a:pt x="149970" y="107251"/>
                    </a:lnTo>
                    <a:lnTo>
                      <a:pt x="143032" y="109347"/>
                    </a:lnTo>
                    <a:cubicBezTo>
                      <a:pt x="130297" y="113538"/>
                      <a:pt x="118702" y="116872"/>
                      <a:pt x="108058" y="118872"/>
                    </a:cubicBezTo>
                    <a:cubicBezTo>
                      <a:pt x="98291" y="121148"/>
                      <a:pt x="88331" y="122482"/>
                      <a:pt x="78311" y="122872"/>
                    </a:cubicBezTo>
                    <a:cubicBezTo>
                      <a:pt x="69466" y="123187"/>
                      <a:pt x="60618" y="122349"/>
                      <a:pt x="51986" y="120396"/>
                    </a:cubicBezTo>
                    <a:cubicBezTo>
                      <a:pt x="43443" y="118472"/>
                      <a:pt x="35241" y="115252"/>
                      <a:pt x="27656" y="110871"/>
                    </a:cubicBezTo>
                    <a:cubicBezTo>
                      <a:pt x="19390" y="106528"/>
                      <a:pt x="12235" y="100336"/>
                      <a:pt x="6748" y="92773"/>
                    </a:cubicBezTo>
                    <a:cubicBezTo>
                      <a:pt x="2671" y="87078"/>
                      <a:pt x="660" y="80153"/>
                      <a:pt x="1045" y="73152"/>
                    </a:cubicBezTo>
                    <a:cubicBezTo>
                      <a:pt x="1789" y="65856"/>
                      <a:pt x="4702" y="58950"/>
                      <a:pt x="9409" y="53340"/>
                    </a:cubicBezTo>
                    <a:cubicBezTo>
                      <a:pt x="15217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105" y="83248"/>
                    </a:moveTo>
                    <a:cubicBezTo>
                      <a:pt x="69789" y="87078"/>
                      <a:pt x="77490" y="88735"/>
                      <a:pt x="85154" y="88011"/>
                    </a:cubicBezTo>
                    <a:cubicBezTo>
                      <a:pt x="95443" y="86811"/>
                      <a:pt x="105574" y="84506"/>
                      <a:pt x="115376" y="81153"/>
                    </a:cubicBezTo>
                    <a:lnTo>
                      <a:pt x="67857" y="53626"/>
                    </a:lnTo>
                    <a:cubicBezTo>
                      <a:pt x="50370" y="65341"/>
                      <a:pt x="48849" y="75247"/>
                      <a:pt x="63105" y="83248"/>
                    </a:cubicBezTo>
                    <a:close/>
                    <a:moveTo>
                      <a:pt x="229992" y="97155"/>
                    </a:moveTo>
                    <a:cubicBezTo>
                      <a:pt x="222721" y="93154"/>
                      <a:pt x="214339" y="91649"/>
                      <a:pt x="206137" y="92869"/>
                    </a:cubicBezTo>
                    <a:cubicBezTo>
                      <a:pt x="194894" y="94383"/>
                      <a:pt x="183803" y="96841"/>
                      <a:pt x="172969" y="100203"/>
                    </a:cubicBezTo>
                    <a:lnTo>
                      <a:pt x="220488" y="127540"/>
                    </a:lnTo>
                    <a:cubicBezTo>
                      <a:pt x="240446" y="115538"/>
                      <a:pt x="243677" y="105346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2" name="Google Shape;2962;p37"/>
            <p:cNvGrpSpPr/>
            <p:nvPr/>
          </p:nvGrpSpPr>
          <p:grpSpPr>
            <a:xfrm>
              <a:off x="2694110" y="2656109"/>
              <a:ext cx="883852" cy="621029"/>
              <a:chOff x="4503735" y="3398234"/>
              <a:chExt cx="883852" cy="621029"/>
            </a:xfrm>
          </p:grpSpPr>
          <p:sp>
            <p:nvSpPr>
              <p:cNvPr id="2963" name="Google Shape;2963;p37"/>
              <p:cNvSpPr/>
              <p:nvPr/>
            </p:nvSpPr>
            <p:spPr>
              <a:xfrm>
                <a:off x="4503735" y="350777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4" name="Google Shape;2964;p37"/>
              <p:cNvSpPr/>
              <p:nvPr/>
            </p:nvSpPr>
            <p:spPr>
              <a:xfrm>
                <a:off x="4503925" y="365093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5" name="Google Shape;2965;p37"/>
              <p:cNvSpPr/>
              <p:nvPr/>
            </p:nvSpPr>
            <p:spPr>
              <a:xfrm>
                <a:off x="5321061" y="365398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6" name="Google Shape;2966;p37"/>
              <p:cNvSpPr/>
              <p:nvPr/>
            </p:nvSpPr>
            <p:spPr>
              <a:xfrm>
                <a:off x="4503735" y="339823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7" name="Google Shape;2967;p37"/>
              <p:cNvSpPr/>
              <p:nvPr/>
            </p:nvSpPr>
            <p:spPr>
              <a:xfrm>
                <a:off x="4629431" y="3467838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1" y="194048"/>
                    </a:moveTo>
                    <a:cubicBezTo>
                      <a:pt x="627574" y="237101"/>
                      <a:pt x="596877" y="279773"/>
                      <a:pt x="539949" y="312444"/>
                    </a:cubicBezTo>
                    <a:cubicBezTo>
                      <a:pt x="416400" y="383977"/>
                      <a:pt x="216060" y="383977"/>
                      <a:pt x="92511" y="312444"/>
                    </a:cubicBezTo>
                    <a:cubicBezTo>
                      <a:pt x="35488" y="279487"/>
                      <a:pt x="4981" y="237101"/>
                      <a:pt x="610" y="194048"/>
                    </a:cubicBezTo>
                    <a:cubicBezTo>
                      <a:pt x="-4808" y="143566"/>
                      <a:pt x="25890" y="92131"/>
                      <a:pt x="92511" y="53650"/>
                    </a:cubicBezTo>
                    <a:cubicBezTo>
                      <a:pt x="216060" y="-17883"/>
                      <a:pt x="416400" y="-17883"/>
                      <a:pt x="539949" y="53650"/>
                    </a:cubicBezTo>
                    <a:cubicBezTo>
                      <a:pt x="606476" y="92131"/>
                      <a:pt x="637268" y="143566"/>
                      <a:pt x="63204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8" name="Google Shape;2968;p37"/>
              <p:cNvSpPr/>
              <p:nvPr/>
            </p:nvSpPr>
            <p:spPr>
              <a:xfrm>
                <a:off x="4630040" y="3489745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41"/>
                    </a:moveTo>
                    <a:cubicBezTo>
                      <a:pt x="626965" y="215194"/>
                      <a:pt x="596268" y="257866"/>
                      <a:pt x="539340" y="290536"/>
                    </a:cubicBezTo>
                    <a:cubicBezTo>
                      <a:pt x="415791" y="362069"/>
                      <a:pt x="215451" y="362069"/>
                      <a:pt x="91902" y="290536"/>
                    </a:cubicBezTo>
                    <a:cubicBezTo>
                      <a:pt x="34879" y="257580"/>
                      <a:pt x="4372" y="215194"/>
                      <a:pt x="0" y="172141"/>
                    </a:cubicBezTo>
                    <a:cubicBezTo>
                      <a:pt x="4372" y="129087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9" name="Google Shape;2969;p37"/>
              <p:cNvSpPr/>
              <p:nvPr/>
            </p:nvSpPr>
            <p:spPr>
              <a:xfrm>
                <a:off x="4791985" y="3572160"/>
                <a:ext cx="294810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10" h="185070" extrusionOk="0">
                    <a:moveTo>
                      <a:pt x="149304" y="29813"/>
                    </a:moveTo>
                    <a:cubicBezTo>
                      <a:pt x="145417" y="29804"/>
                      <a:pt x="141540" y="30118"/>
                      <a:pt x="137710" y="30766"/>
                    </a:cubicBezTo>
                    <a:cubicBezTo>
                      <a:pt x="132578" y="31432"/>
                      <a:pt x="126685" y="32480"/>
                      <a:pt x="120223" y="33909"/>
                    </a:cubicBezTo>
                    <a:cubicBezTo>
                      <a:pt x="113760" y="35338"/>
                      <a:pt x="107108" y="36957"/>
                      <a:pt x="100170" y="39053"/>
                    </a:cubicBezTo>
                    <a:cubicBezTo>
                      <a:pt x="93383" y="41100"/>
                      <a:pt x="86747" y="43615"/>
                      <a:pt x="80307" y="46577"/>
                    </a:cubicBezTo>
                    <a:lnTo>
                      <a:pt x="131152" y="76010"/>
                    </a:lnTo>
                    <a:lnTo>
                      <a:pt x="140656" y="72771"/>
                    </a:lnTo>
                    <a:cubicBezTo>
                      <a:pt x="153581" y="68485"/>
                      <a:pt x="165841" y="64865"/>
                      <a:pt x="177246" y="61817"/>
                    </a:cubicBezTo>
                    <a:cubicBezTo>
                      <a:pt x="188013" y="58979"/>
                      <a:pt x="199019" y="57160"/>
                      <a:pt x="210129" y="56388"/>
                    </a:cubicBezTo>
                    <a:cubicBezTo>
                      <a:pt x="220279" y="55750"/>
                      <a:pt x="230467" y="56417"/>
                      <a:pt x="240446" y="58388"/>
                    </a:cubicBezTo>
                    <a:cubicBezTo>
                      <a:pt x="250491" y="60636"/>
                      <a:pt x="260109" y="64465"/>
                      <a:pt x="268957" y="69723"/>
                    </a:cubicBezTo>
                    <a:cubicBezTo>
                      <a:pt x="277729" y="74124"/>
                      <a:pt x="285256" y="80677"/>
                      <a:pt x="290816" y="88773"/>
                    </a:cubicBezTo>
                    <a:cubicBezTo>
                      <a:pt x="294579" y="94640"/>
                      <a:pt x="295748" y="101813"/>
                      <a:pt x="294047" y="108585"/>
                    </a:cubicBezTo>
                    <a:cubicBezTo>
                      <a:pt x="291937" y="116081"/>
                      <a:pt x="287832" y="122863"/>
                      <a:pt x="282167" y="128206"/>
                    </a:cubicBezTo>
                    <a:cubicBezTo>
                      <a:pt x="275220" y="135264"/>
                      <a:pt x="267437" y="141437"/>
                      <a:pt x="258978" y="146590"/>
                    </a:cubicBezTo>
                    <a:lnTo>
                      <a:pt x="291291" y="165640"/>
                    </a:lnTo>
                    <a:lnTo>
                      <a:pt x="272854" y="175736"/>
                    </a:lnTo>
                    <a:lnTo>
                      <a:pt x="240256" y="156686"/>
                    </a:lnTo>
                    <a:cubicBezTo>
                      <a:pt x="224755" y="164430"/>
                      <a:pt x="208513" y="170593"/>
                      <a:pt x="191786" y="175070"/>
                    </a:cubicBezTo>
                    <a:cubicBezTo>
                      <a:pt x="174299" y="179908"/>
                      <a:pt x="156432" y="183261"/>
                      <a:pt x="138375" y="185071"/>
                    </a:cubicBezTo>
                    <a:lnTo>
                      <a:pt x="121363" y="154496"/>
                    </a:lnTo>
                    <a:cubicBezTo>
                      <a:pt x="124500" y="154496"/>
                      <a:pt x="129251" y="154496"/>
                      <a:pt x="135619" y="153448"/>
                    </a:cubicBezTo>
                    <a:cubicBezTo>
                      <a:pt x="141987" y="152400"/>
                      <a:pt x="149019" y="151447"/>
                      <a:pt x="156908" y="149733"/>
                    </a:cubicBezTo>
                    <a:cubicBezTo>
                      <a:pt x="164796" y="148019"/>
                      <a:pt x="172969" y="145923"/>
                      <a:pt x="181712" y="143351"/>
                    </a:cubicBezTo>
                    <a:cubicBezTo>
                      <a:pt x="190218" y="140837"/>
                      <a:pt x="198515" y="137655"/>
                      <a:pt x="206517" y="133826"/>
                    </a:cubicBezTo>
                    <a:lnTo>
                      <a:pt x="155957" y="104585"/>
                    </a:lnTo>
                    <a:cubicBezTo>
                      <a:pt x="153809" y="105461"/>
                      <a:pt x="151623" y="106223"/>
                      <a:pt x="149400" y="106871"/>
                    </a:cubicBezTo>
                    <a:lnTo>
                      <a:pt x="142462" y="109061"/>
                    </a:lnTo>
                    <a:cubicBezTo>
                      <a:pt x="129727" y="113252"/>
                      <a:pt x="118132" y="116491"/>
                      <a:pt x="107488" y="118586"/>
                    </a:cubicBezTo>
                    <a:cubicBezTo>
                      <a:pt x="97722" y="120863"/>
                      <a:pt x="87761" y="122206"/>
                      <a:pt x="77741" y="122587"/>
                    </a:cubicBezTo>
                    <a:cubicBezTo>
                      <a:pt x="68896" y="122901"/>
                      <a:pt x="60048" y="122072"/>
                      <a:pt x="51415" y="120110"/>
                    </a:cubicBezTo>
                    <a:cubicBezTo>
                      <a:pt x="42890" y="118129"/>
                      <a:pt x="34694" y="114919"/>
                      <a:pt x="27086" y="110585"/>
                    </a:cubicBezTo>
                    <a:cubicBezTo>
                      <a:pt x="19103" y="106232"/>
                      <a:pt x="12162" y="100184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010" y="83153"/>
                    </a:moveTo>
                    <a:cubicBezTo>
                      <a:pt x="69644" y="87020"/>
                      <a:pt x="77328" y="88687"/>
                      <a:pt x="84964" y="87916"/>
                    </a:cubicBezTo>
                    <a:cubicBezTo>
                      <a:pt x="95280" y="86744"/>
                      <a:pt x="105443" y="84477"/>
                      <a:pt x="115281" y="81153"/>
                    </a:cubicBezTo>
                    <a:lnTo>
                      <a:pt x="67762" y="53626"/>
                    </a:lnTo>
                    <a:cubicBezTo>
                      <a:pt x="49990" y="65056"/>
                      <a:pt x="48374" y="74867"/>
                      <a:pt x="62725" y="83153"/>
                    </a:cubicBezTo>
                    <a:close/>
                    <a:moveTo>
                      <a:pt x="229802" y="97060"/>
                    </a:moveTo>
                    <a:cubicBezTo>
                      <a:pt x="222550" y="93116"/>
                      <a:pt x="214206" y="91640"/>
                      <a:pt x="206042" y="92869"/>
                    </a:cubicBezTo>
                    <a:cubicBezTo>
                      <a:pt x="194752" y="94279"/>
                      <a:pt x="183613" y="96736"/>
                      <a:pt x="172779" y="100203"/>
                    </a:cubicBezTo>
                    <a:lnTo>
                      <a:pt x="220298" y="127540"/>
                    </a:lnTo>
                    <a:cubicBezTo>
                      <a:pt x="239971" y="115157"/>
                      <a:pt x="243202" y="105061"/>
                      <a:pt x="229516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0" name="Google Shape;2970;p37"/>
              <p:cNvSpPr/>
              <p:nvPr/>
            </p:nvSpPr>
            <p:spPr>
              <a:xfrm>
                <a:off x="4913728" y="3709701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1" name="Google Shape;2971;p37"/>
              <p:cNvSpPr/>
              <p:nvPr/>
            </p:nvSpPr>
            <p:spPr>
              <a:xfrm>
                <a:off x="5040889" y="372056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2" name="Google Shape;2972;p37"/>
              <p:cNvSpPr/>
              <p:nvPr/>
            </p:nvSpPr>
            <p:spPr>
              <a:xfrm>
                <a:off x="5054955" y="365740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5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3" name="Google Shape;2973;p37"/>
              <p:cNvSpPr/>
              <p:nvPr/>
            </p:nvSpPr>
            <p:spPr>
              <a:xfrm>
                <a:off x="4956115" y="3663791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4" name="Google Shape;2974;p37"/>
              <p:cNvSpPr/>
              <p:nvPr/>
            </p:nvSpPr>
            <p:spPr>
              <a:xfrm>
                <a:off x="4859557" y="3608355"/>
                <a:ext cx="5844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448" h="38957" extrusionOk="0">
                    <a:moveTo>
                      <a:pt x="0" y="11144"/>
                    </a:moveTo>
                    <a:lnTo>
                      <a:pt x="48945" y="38958"/>
                    </a:lnTo>
                    <a:lnTo>
                      <a:pt x="58448" y="31718"/>
                    </a:lnTo>
                    <a:cubicBezTo>
                      <a:pt x="58448" y="31718"/>
                      <a:pt x="52366" y="24575"/>
                      <a:pt x="51891" y="23908"/>
                    </a:cubicBezTo>
                    <a:cubicBezTo>
                      <a:pt x="47632" y="18917"/>
                      <a:pt x="42632" y="14612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5" name="Google Shape;2975;p37"/>
              <p:cNvSpPr/>
              <p:nvPr/>
            </p:nvSpPr>
            <p:spPr>
              <a:xfrm>
                <a:off x="4913728" y="357749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6" name="Google Shape;2976;p37"/>
              <p:cNvSpPr/>
              <p:nvPr/>
            </p:nvSpPr>
            <p:spPr>
              <a:xfrm>
                <a:off x="4791510" y="3572351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7" name="Google Shape;2977;p37"/>
              <p:cNvSpPr/>
              <p:nvPr/>
            </p:nvSpPr>
            <p:spPr>
              <a:xfrm>
                <a:off x="4792460" y="3629977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9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8" name="Google Shape;2978;p37"/>
              <p:cNvSpPr/>
              <p:nvPr/>
            </p:nvSpPr>
            <p:spPr>
              <a:xfrm>
                <a:off x="4791985" y="3555587"/>
                <a:ext cx="294804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804" h="184499" extrusionOk="0">
                    <a:moveTo>
                      <a:pt x="149304" y="29146"/>
                    </a:moveTo>
                    <a:cubicBezTo>
                      <a:pt x="145417" y="29185"/>
                      <a:pt x="141549" y="29508"/>
                      <a:pt x="137710" y="30099"/>
                    </a:cubicBezTo>
                    <a:cubicBezTo>
                      <a:pt x="132578" y="30861"/>
                      <a:pt x="126685" y="31909"/>
                      <a:pt x="120223" y="33242"/>
                    </a:cubicBezTo>
                    <a:cubicBezTo>
                      <a:pt x="113760" y="34576"/>
                      <a:pt x="107108" y="36385"/>
                      <a:pt x="100170" y="38481"/>
                    </a:cubicBezTo>
                    <a:cubicBezTo>
                      <a:pt x="93369" y="40481"/>
                      <a:pt x="86730" y="42996"/>
                      <a:pt x="80307" y="46006"/>
                    </a:cubicBezTo>
                    <a:lnTo>
                      <a:pt x="131152" y="75438"/>
                    </a:lnTo>
                    <a:lnTo>
                      <a:pt x="140656" y="72199"/>
                    </a:lnTo>
                    <a:cubicBezTo>
                      <a:pt x="153581" y="67913"/>
                      <a:pt x="165841" y="64198"/>
                      <a:pt x="177246" y="61246"/>
                    </a:cubicBezTo>
                    <a:cubicBezTo>
                      <a:pt x="187994" y="58321"/>
                      <a:pt x="199009" y="56502"/>
                      <a:pt x="210129" y="55816"/>
                    </a:cubicBezTo>
                    <a:cubicBezTo>
                      <a:pt x="220279" y="55121"/>
                      <a:pt x="230476" y="55797"/>
                      <a:pt x="240446" y="57817"/>
                    </a:cubicBezTo>
                    <a:cubicBezTo>
                      <a:pt x="250491" y="60065"/>
                      <a:pt x="260109" y="63893"/>
                      <a:pt x="268957" y="69151"/>
                    </a:cubicBezTo>
                    <a:cubicBezTo>
                      <a:pt x="277739" y="73542"/>
                      <a:pt x="285256" y="80096"/>
                      <a:pt x="290816" y="88201"/>
                    </a:cubicBezTo>
                    <a:cubicBezTo>
                      <a:pt x="294570" y="94107"/>
                      <a:pt x="295739" y="101308"/>
                      <a:pt x="294047" y="108109"/>
                    </a:cubicBezTo>
                    <a:cubicBezTo>
                      <a:pt x="291909" y="115595"/>
                      <a:pt x="287803" y="122377"/>
                      <a:pt x="282167" y="127730"/>
                    </a:cubicBezTo>
                    <a:cubicBezTo>
                      <a:pt x="275192" y="134760"/>
                      <a:pt x="267408" y="140932"/>
                      <a:pt x="258978" y="146113"/>
                    </a:cubicBezTo>
                    <a:lnTo>
                      <a:pt x="291291" y="165163"/>
                    </a:lnTo>
                    <a:lnTo>
                      <a:pt x="272854" y="175165"/>
                    </a:lnTo>
                    <a:lnTo>
                      <a:pt x="240256" y="156115"/>
                    </a:lnTo>
                    <a:cubicBezTo>
                      <a:pt x="224736" y="163821"/>
                      <a:pt x="208504" y="169974"/>
                      <a:pt x="191786" y="174498"/>
                    </a:cubicBezTo>
                    <a:cubicBezTo>
                      <a:pt x="174299" y="179337"/>
                      <a:pt x="156432" y="182689"/>
                      <a:pt x="138375" y="184499"/>
                    </a:cubicBezTo>
                    <a:lnTo>
                      <a:pt x="121363" y="153924"/>
                    </a:lnTo>
                    <a:cubicBezTo>
                      <a:pt x="126134" y="153800"/>
                      <a:pt x="130896" y="153419"/>
                      <a:pt x="135619" y="152781"/>
                    </a:cubicBezTo>
                    <a:cubicBezTo>
                      <a:pt x="142775" y="151962"/>
                      <a:pt x="149884" y="150752"/>
                      <a:pt x="156908" y="149162"/>
                    </a:cubicBezTo>
                    <a:cubicBezTo>
                      <a:pt x="164701" y="147447"/>
                      <a:pt x="172969" y="145351"/>
                      <a:pt x="181712" y="142780"/>
                    </a:cubicBezTo>
                    <a:cubicBezTo>
                      <a:pt x="190209" y="140227"/>
                      <a:pt x="198496" y="137046"/>
                      <a:pt x="206517" y="133255"/>
                    </a:cubicBezTo>
                    <a:lnTo>
                      <a:pt x="155957" y="104013"/>
                    </a:lnTo>
                    <a:lnTo>
                      <a:pt x="149400" y="106299"/>
                    </a:lnTo>
                    <a:lnTo>
                      <a:pt x="142462" y="108395"/>
                    </a:lnTo>
                    <a:cubicBezTo>
                      <a:pt x="129727" y="112585"/>
                      <a:pt x="118132" y="115919"/>
                      <a:pt x="107488" y="117920"/>
                    </a:cubicBezTo>
                    <a:cubicBezTo>
                      <a:pt x="97722" y="120196"/>
                      <a:pt x="87761" y="121539"/>
                      <a:pt x="77741" y="121920"/>
                    </a:cubicBezTo>
                    <a:cubicBezTo>
                      <a:pt x="68896" y="122234"/>
                      <a:pt x="60048" y="121406"/>
                      <a:pt x="51415" y="119443"/>
                    </a:cubicBezTo>
                    <a:cubicBezTo>
                      <a:pt x="42878" y="117500"/>
                      <a:pt x="34677" y="114290"/>
                      <a:pt x="27086" y="109918"/>
                    </a:cubicBezTo>
                    <a:cubicBezTo>
                      <a:pt x="19112" y="105680"/>
                      <a:pt x="12168" y="99727"/>
                      <a:pt x="6748" y="92488"/>
                    </a:cubicBezTo>
                    <a:cubicBezTo>
                      <a:pt x="2671" y="86792"/>
                      <a:pt x="660" y="79867"/>
                      <a:pt x="1045" y="72866"/>
                    </a:cubicBezTo>
                    <a:cubicBezTo>
                      <a:pt x="1790" y="65599"/>
                      <a:pt x="4704" y="58731"/>
                      <a:pt x="9409" y="53149"/>
                    </a:cubicBezTo>
                    <a:cubicBezTo>
                      <a:pt x="15245" y="45786"/>
                      <a:pt x="22168" y="39367"/>
                      <a:pt x="29937" y="34099"/>
                    </a:cubicBezTo>
                    <a:lnTo>
                      <a:pt x="0" y="16764"/>
                    </a:lnTo>
                    <a:lnTo>
                      <a:pt x="17202" y="6763"/>
                    </a:lnTo>
                    <a:lnTo>
                      <a:pt x="46854" y="23908"/>
                    </a:lnTo>
                    <a:cubicBezTo>
                      <a:pt x="60783" y="17031"/>
                      <a:pt x="75408" y="11668"/>
                      <a:pt x="90476" y="7906"/>
                    </a:cubicBezTo>
                    <a:cubicBezTo>
                      <a:pt x="104808" y="4220"/>
                      <a:pt x="119387" y="1581"/>
                      <a:pt x="134098" y="0"/>
                    </a:cubicBezTo>
                    <a:close/>
                    <a:moveTo>
                      <a:pt x="62725" y="82963"/>
                    </a:moveTo>
                    <a:cubicBezTo>
                      <a:pt x="69375" y="86792"/>
                      <a:pt x="77045" y="88449"/>
                      <a:pt x="84679" y="87725"/>
                    </a:cubicBezTo>
                    <a:cubicBezTo>
                      <a:pt x="95005" y="86563"/>
                      <a:pt x="105172" y="84258"/>
                      <a:pt x="114996" y="80867"/>
                    </a:cubicBezTo>
                    <a:lnTo>
                      <a:pt x="67477" y="53340"/>
                    </a:lnTo>
                    <a:cubicBezTo>
                      <a:pt x="49990" y="64389"/>
                      <a:pt x="48374" y="74295"/>
                      <a:pt x="62725" y="82963"/>
                    </a:cubicBezTo>
                    <a:close/>
                    <a:moveTo>
                      <a:pt x="229516" y="96869"/>
                    </a:moveTo>
                    <a:cubicBezTo>
                      <a:pt x="222256" y="92945"/>
                      <a:pt x="213930" y="91449"/>
                      <a:pt x="205757" y="92583"/>
                    </a:cubicBezTo>
                    <a:cubicBezTo>
                      <a:pt x="194485" y="94088"/>
                      <a:pt x="183357" y="96545"/>
                      <a:pt x="172494" y="99917"/>
                    </a:cubicBezTo>
                    <a:lnTo>
                      <a:pt x="220013" y="127254"/>
                    </a:lnTo>
                    <a:cubicBezTo>
                      <a:pt x="239971" y="114586"/>
                      <a:pt x="243202" y="104394"/>
                      <a:pt x="229516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79" name="Google Shape;2979;p37"/>
            <p:cNvSpPr/>
            <p:nvPr/>
          </p:nvSpPr>
          <p:spPr>
            <a:xfrm>
              <a:off x="3754828" y="4396898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0" name="Google Shape;2980;p37"/>
            <p:cNvSpPr/>
            <p:nvPr/>
          </p:nvSpPr>
          <p:spPr>
            <a:xfrm>
              <a:off x="4924079" y="3753008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1" name="Google Shape;2981;p37"/>
            <p:cNvSpPr/>
            <p:nvPr/>
          </p:nvSpPr>
          <p:spPr>
            <a:xfrm>
              <a:off x="3741903" y="3161886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2" name="Google Shape;2982;p37"/>
            <p:cNvSpPr/>
            <p:nvPr/>
          </p:nvSpPr>
          <p:spPr>
            <a:xfrm>
              <a:off x="2152775" y="4481289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2"/>
                    <a:pt x="441926" y="511492"/>
                  </a:cubicBezTo>
                  <a:cubicBezTo>
                    <a:pt x="197857" y="511492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3" name="Google Shape;2983;p37"/>
            <p:cNvSpPr/>
            <p:nvPr/>
          </p:nvSpPr>
          <p:spPr>
            <a:xfrm>
              <a:off x="5481476" y="4556632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84" name="Google Shape;2984;p37"/>
            <p:cNvGrpSpPr/>
            <p:nvPr/>
          </p:nvGrpSpPr>
          <p:grpSpPr>
            <a:xfrm>
              <a:off x="3781914" y="3000342"/>
              <a:ext cx="883852" cy="621125"/>
              <a:chOff x="5591539" y="3742467"/>
              <a:chExt cx="883852" cy="621125"/>
            </a:xfrm>
          </p:grpSpPr>
          <p:sp>
            <p:nvSpPr>
              <p:cNvPr id="2985" name="Google Shape;2985;p37"/>
              <p:cNvSpPr/>
              <p:nvPr/>
            </p:nvSpPr>
            <p:spPr>
              <a:xfrm>
                <a:off x="5591539" y="385210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6" name="Google Shape;2986;p37"/>
              <p:cNvSpPr/>
              <p:nvPr/>
            </p:nvSpPr>
            <p:spPr>
              <a:xfrm>
                <a:off x="5591633" y="39951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7" name="Google Shape;2987;p37"/>
              <p:cNvSpPr/>
              <p:nvPr/>
            </p:nvSpPr>
            <p:spPr>
              <a:xfrm>
                <a:off x="6408864" y="399821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8" name="Google Shape;2988;p37"/>
              <p:cNvSpPr/>
              <p:nvPr/>
            </p:nvSpPr>
            <p:spPr>
              <a:xfrm>
                <a:off x="5591539" y="374246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9" name="Google Shape;2989;p37"/>
              <p:cNvSpPr/>
              <p:nvPr/>
            </p:nvSpPr>
            <p:spPr>
              <a:xfrm>
                <a:off x="5717159" y="3812071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1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0" name="Google Shape;2990;p37"/>
              <p:cNvSpPr/>
              <p:nvPr/>
            </p:nvSpPr>
            <p:spPr>
              <a:xfrm>
                <a:off x="5717749" y="3833979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0"/>
                    </a:moveTo>
                    <a:cubicBezTo>
                      <a:pt x="626965" y="215193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3"/>
                      <a:pt x="0" y="172140"/>
                    </a:cubicBezTo>
                    <a:cubicBezTo>
                      <a:pt x="4372" y="129088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1" name="Google Shape;2991;p37"/>
              <p:cNvSpPr/>
              <p:nvPr/>
            </p:nvSpPr>
            <p:spPr>
              <a:xfrm>
                <a:off x="5879313" y="3916870"/>
                <a:ext cx="294875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070" extrusionOk="0">
                    <a:moveTo>
                      <a:pt x="149495" y="29337"/>
                    </a:moveTo>
                    <a:cubicBezTo>
                      <a:pt x="145608" y="29328"/>
                      <a:pt x="141730" y="29642"/>
                      <a:pt x="137900" y="30289"/>
                    </a:cubicBezTo>
                    <a:cubicBezTo>
                      <a:pt x="132673" y="31052"/>
                      <a:pt x="126876" y="32099"/>
                      <a:pt x="120413" y="33433"/>
                    </a:cubicBezTo>
                    <a:cubicBezTo>
                      <a:pt x="113950" y="34766"/>
                      <a:pt x="107298" y="36576"/>
                      <a:pt x="100265" y="38576"/>
                    </a:cubicBezTo>
                    <a:cubicBezTo>
                      <a:pt x="93517" y="40672"/>
                      <a:pt x="86912" y="43215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99" y="58522"/>
                      <a:pt x="199114" y="56674"/>
                      <a:pt x="210224" y="55912"/>
                    </a:cubicBezTo>
                    <a:cubicBezTo>
                      <a:pt x="220374" y="55302"/>
                      <a:pt x="230571" y="56007"/>
                      <a:pt x="240541" y="58007"/>
                    </a:cubicBezTo>
                    <a:cubicBezTo>
                      <a:pt x="250586" y="60227"/>
                      <a:pt x="260214" y="64056"/>
                      <a:pt x="269052" y="69342"/>
                    </a:cubicBezTo>
                    <a:cubicBezTo>
                      <a:pt x="277853" y="73705"/>
                      <a:pt x="285380" y="80267"/>
                      <a:pt x="290911" y="88392"/>
                    </a:cubicBezTo>
                    <a:cubicBezTo>
                      <a:pt x="294627" y="94317"/>
                      <a:pt x="295796" y="101498"/>
                      <a:pt x="294142" y="108299"/>
                    </a:cubicBezTo>
                    <a:cubicBezTo>
                      <a:pt x="291985" y="115776"/>
                      <a:pt x="287889" y="122549"/>
                      <a:pt x="282262" y="127921"/>
                    </a:cubicBezTo>
                    <a:cubicBezTo>
                      <a:pt x="275420" y="134998"/>
                      <a:pt x="267760" y="141227"/>
                      <a:pt x="259453" y="146495"/>
                    </a:cubicBezTo>
                    <a:lnTo>
                      <a:pt x="291766" y="165545"/>
                    </a:lnTo>
                    <a:lnTo>
                      <a:pt x="274089" y="175736"/>
                    </a:lnTo>
                    <a:lnTo>
                      <a:pt x="241491" y="156686"/>
                    </a:lnTo>
                    <a:cubicBezTo>
                      <a:pt x="225972" y="164392"/>
                      <a:pt x="209739" y="170545"/>
                      <a:pt x="193022" y="175070"/>
                    </a:cubicBezTo>
                    <a:cubicBezTo>
                      <a:pt x="175535" y="179908"/>
                      <a:pt x="157668" y="183252"/>
                      <a:pt x="139611" y="185071"/>
                    </a:cubicBezTo>
                    <a:lnTo>
                      <a:pt x="122599" y="154496"/>
                    </a:lnTo>
                    <a:cubicBezTo>
                      <a:pt x="127332" y="154372"/>
                      <a:pt x="132065" y="153991"/>
                      <a:pt x="136759" y="153353"/>
                    </a:cubicBezTo>
                    <a:cubicBezTo>
                      <a:pt x="143127" y="152590"/>
                      <a:pt x="150255" y="151447"/>
                      <a:pt x="158143" y="149733"/>
                    </a:cubicBezTo>
                    <a:cubicBezTo>
                      <a:pt x="166031" y="148019"/>
                      <a:pt x="174204" y="145923"/>
                      <a:pt x="182948" y="143351"/>
                    </a:cubicBezTo>
                    <a:cubicBezTo>
                      <a:pt x="191435" y="140779"/>
                      <a:pt x="199722" y="137598"/>
                      <a:pt x="207753" y="133826"/>
                    </a:cubicBezTo>
                    <a:lnTo>
                      <a:pt x="157193" y="104585"/>
                    </a:lnTo>
                    <a:lnTo>
                      <a:pt x="150635" y="106871"/>
                    </a:lnTo>
                    <a:lnTo>
                      <a:pt x="143697" y="108966"/>
                    </a:lnTo>
                    <a:cubicBezTo>
                      <a:pt x="130962" y="113157"/>
                      <a:pt x="119368" y="116491"/>
                      <a:pt x="108723" y="118491"/>
                    </a:cubicBezTo>
                    <a:cubicBezTo>
                      <a:pt x="98953" y="120767"/>
                      <a:pt x="88993" y="122101"/>
                      <a:pt x="78976" y="122491"/>
                    </a:cubicBezTo>
                    <a:cubicBezTo>
                      <a:pt x="70128" y="122758"/>
                      <a:pt x="61290" y="121929"/>
                      <a:pt x="52651" y="120015"/>
                    </a:cubicBezTo>
                    <a:cubicBezTo>
                      <a:pt x="44117" y="118043"/>
                      <a:pt x="35924" y="114833"/>
                      <a:pt x="28321" y="110490"/>
                    </a:cubicBezTo>
                    <a:cubicBezTo>
                      <a:pt x="19958" y="106137"/>
                      <a:pt x="12707" y="99908"/>
                      <a:pt x="7128" y="92297"/>
                    </a:cubicBezTo>
                    <a:cubicBezTo>
                      <a:pt x="3070" y="86592"/>
                      <a:pt x="1055" y="79677"/>
                      <a:pt x="1426" y="72676"/>
                    </a:cubicBezTo>
                    <a:cubicBezTo>
                      <a:pt x="2167" y="65380"/>
                      <a:pt x="5085" y="58474"/>
                      <a:pt x="9789" y="52864"/>
                    </a:cubicBezTo>
                    <a:cubicBezTo>
                      <a:pt x="15596" y="45482"/>
                      <a:pt x="22524" y="39053"/>
                      <a:pt x="30317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3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01"/>
                      <a:pt x="77494" y="88259"/>
                      <a:pt x="85154" y="87535"/>
                    </a:cubicBezTo>
                    <a:cubicBezTo>
                      <a:pt x="95475" y="86325"/>
                      <a:pt x="105635" y="84029"/>
                      <a:pt x="115471" y="80677"/>
                    </a:cubicBezTo>
                    <a:lnTo>
                      <a:pt x="67952" y="53149"/>
                    </a:lnTo>
                    <a:cubicBezTo>
                      <a:pt x="50370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50" y="92697"/>
                      <a:pt x="214405" y="91192"/>
                      <a:pt x="206232" y="92393"/>
                    </a:cubicBezTo>
                    <a:cubicBezTo>
                      <a:pt x="194961" y="93897"/>
                      <a:pt x="183832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446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2" name="Google Shape;2992;p37"/>
              <p:cNvSpPr/>
              <p:nvPr/>
            </p:nvSpPr>
            <p:spPr>
              <a:xfrm>
                <a:off x="6001532" y="40539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1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3" name="Google Shape;2993;p37"/>
              <p:cNvSpPr/>
              <p:nvPr/>
            </p:nvSpPr>
            <p:spPr>
              <a:xfrm>
                <a:off x="6128693" y="406488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4" name="Google Shape;2994;p37"/>
              <p:cNvSpPr/>
              <p:nvPr/>
            </p:nvSpPr>
            <p:spPr>
              <a:xfrm>
                <a:off x="6142758" y="400164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5" name="Google Shape;2995;p37"/>
              <p:cNvSpPr/>
              <p:nvPr/>
            </p:nvSpPr>
            <p:spPr>
              <a:xfrm>
                <a:off x="6043729" y="4008024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6" name="Google Shape;2996;p37"/>
              <p:cNvSpPr/>
              <p:nvPr/>
            </p:nvSpPr>
            <p:spPr>
              <a:xfrm>
                <a:off x="5947360" y="3952875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049"/>
                    </a:moveTo>
                    <a:lnTo>
                      <a:pt x="48944" y="38957"/>
                    </a:lnTo>
                    <a:lnTo>
                      <a:pt x="58923" y="31623"/>
                    </a:lnTo>
                    <a:cubicBezTo>
                      <a:pt x="58923" y="31623"/>
                      <a:pt x="52841" y="24574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7" name="Google Shape;2997;p37"/>
              <p:cNvSpPr/>
              <p:nvPr/>
            </p:nvSpPr>
            <p:spPr>
              <a:xfrm>
                <a:off x="6001532" y="392172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8" name="Google Shape;2998;p37"/>
              <p:cNvSpPr/>
              <p:nvPr/>
            </p:nvSpPr>
            <p:spPr>
              <a:xfrm>
                <a:off x="5879313" y="391668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9" name="Google Shape;2999;p37"/>
              <p:cNvSpPr/>
              <p:nvPr/>
            </p:nvSpPr>
            <p:spPr>
              <a:xfrm>
                <a:off x="5880264" y="3974210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0" name="Google Shape;3000;p37"/>
              <p:cNvSpPr/>
              <p:nvPr/>
            </p:nvSpPr>
            <p:spPr>
              <a:xfrm>
                <a:off x="5879313" y="3898868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957"/>
                      <a:pt x="120413" y="34290"/>
                    </a:cubicBezTo>
                    <a:cubicBezTo>
                      <a:pt x="113950" y="35624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60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442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3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9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534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01" name="Google Shape;3001;p37"/>
            <p:cNvGrpSpPr/>
            <p:nvPr/>
          </p:nvGrpSpPr>
          <p:grpSpPr>
            <a:xfrm>
              <a:off x="3781914" y="2856896"/>
              <a:ext cx="883852" cy="621029"/>
              <a:chOff x="5591539" y="3599021"/>
              <a:chExt cx="883852" cy="621029"/>
            </a:xfrm>
          </p:grpSpPr>
          <p:sp>
            <p:nvSpPr>
              <p:cNvPr id="3002" name="Google Shape;3002;p37"/>
              <p:cNvSpPr/>
              <p:nvPr/>
            </p:nvSpPr>
            <p:spPr>
              <a:xfrm>
                <a:off x="5591539" y="370855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3" name="Google Shape;3003;p37"/>
              <p:cNvSpPr/>
              <p:nvPr/>
            </p:nvSpPr>
            <p:spPr>
              <a:xfrm>
                <a:off x="5591633" y="3851719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4" name="Google Shape;3004;p37"/>
              <p:cNvSpPr/>
              <p:nvPr/>
            </p:nvSpPr>
            <p:spPr>
              <a:xfrm>
                <a:off x="6408864" y="385476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5" name="Google Shape;3005;p37"/>
              <p:cNvSpPr/>
              <p:nvPr/>
            </p:nvSpPr>
            <p:spPr>
              <a:xfrm>
                <a:off x="5591539" y="359902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6" name="Google Shape;3006;p37"/>
              <p:cNvSpPr/>
              <p:nvPr/>
            </p:nvSpPr>
            <p:spPr>
              <a:xfrm>
                <a:off x="5717159" y="3668625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0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7" name="Google Shape;3007;p37"/>
              <p:cNvSpPr/>
              <p:nvPr/>
            </p:nvSpPr>
            <p:spPr>
              <a:xfrm>
                <a:off x="5717749" y="3690532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675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8992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8" name="Google Shape;3008;p37"/>
              <p:cNvSpPr/>
              <p:nvPr/>
            </p:nvSpPr>
            <p:spPr>
              <a:xfrm>
                <a:off x="5879313" y="3772757"/>
                <a:ext cx="294875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547" extrusionOk="0">
                    <a:moveTo>
                      <a:pt x="149495" y="30004"/>
                    </a:moveTo>
                    <a:cubicBezTo>
                      <a:pt x="145608" y="29994"/>
                      <a:pt x="141730" y="30309"/>
                      <a:pt x="137900" y="30956"/>
                    </a:cubicBezTo>
                    <a:cubicBezTo>
                      <a:pt x="132673" y="31718"/>
                      <a:pt x="126876" y="32766"/>
                      <a:pt x="120413" y="34100"/>
                    </a:cubicBezTo>
                    <a:cubicBezTo>
                      <a:pt x="113950" y="35433"/>
                      <a:pt x="107298" y="37243"/>
                      <a:pt x="100265" y="39243"/>
                    </a:cubicBezTo>
                    <a:cubicBezTo>
                      <a:pt x="93498" y="41291"/>
                      <a:pt x="86893" y="43844"/>
                      <a:pt x="80497" y="46863"/>
                    </a:cubicBezTo>
                    <a:lnTo>
                      <a:pt x="131247" y="76295"/>
                    </a:lnTo>
                    <a:lnTo>
                      <a:pt x="140751" y="73057"/>
                    </a:lnTo>
                    <a:cubicBezTo>
                      <a:pt x="153676" y="68675"/>
                      <a:pt x="165841" y="65056"/>
                      <a:pt x="177341" y="62103"/>
                    </a:cubicBezTo>
                    <a:cubicBezTo>
                      <a:pt x="188099" y="59188"/>
                      <a:pt x="199114" y="57340"/>
                      <a:pt x="210224" y="56579"/>
                    </a:cubicBezTo>
                    <a:cubicBezTo>
                      <a:pt x="220374" y="55969"/>
                      <a:pt x="230571" y="56674"/>
                      <a:pt x="240541" y="58674"/>
                    </a:cubicBezTo>
                    <a:cubicBezTo>
                      <a:pt x="250586" y="60893"/>
                      <a:pt x="260214" y="64723"/>
                      <a:pt x="269052" y="70009"/>
                    </a:cubicBezTo>
                    <a:cubicBezTo>
                      <a:pt x="277853" y="74371"/>
                      <a:pt x="285380" y="80924"/>
                      <a:pt x="290911" y="89059"/>
                    </a:cubicBezTo>
                    <a:cubicBezTo>
                      <a:pt x="294627" y="94983"/>
                      <a:pt x="295796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287" y="135617"/>
                      <a:pt x="267503" y="141789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1"/>
                      <a:pt x="209349" y="170983"/>
                      <a:pt x="192642" y="175546"/>
                    </a:cubicBezTo>
                    <a:cubicBezTo>
                      <a:pt x="175155" y="180385"/>
                      <a:pt x="157288" y="183728"/>
                      <a:pt x="139231" y="185547"/>
                    </a:cubicBezTo>
                    <a:lnTo>
                      <a:pt x="122219" y="154972"/>
                    </a:lnTo>
                    <a:cubicBezTo>
                      <a:pt x="126952" y="154848"/>
                      <a:pt x="131684" y="154467"/>
                      <a:pt x="136379" y="153829"/>
                    </a:cubicBezTo>
                    <a:cubicBezTo>
                      <a:pt x="142747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5"/>
                      <a:pt x="60910" y="122406"/>
                      <a:pt x="52271" y="120491"/>
                    </a:cubicBezTo>
                    <a:cubicBezTo>
                      <a:pt x="4373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16" y="45958"/>
                      <a:pt x="22144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40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439"/>
                    </a:moveTo>
                    <a:cubicBezTo>
                      <a:pt x="69786" y="87278"/>
                      <a:pt x="77494" y="88916"/>
                      <a:pt x="85154" y="88106"/>
                    </a:cubicBezTo>
                    <a:cubicBezTo>
                      <a:pt x="95475" y="86982"/>
                      <a:pt x="105644" y="84715"/>
                      <a:pt x="115471" y="81344"/>
                    </a:cubicBezTo>
                    <a:lnTo>
                      <a:pt x="67952" y="53816"/>
                    </a:lnTo>
                    <a:cubicBezTo>
                      <a:pt x="50370" y="65246"/>
                      <a:pt x="48849" y="75343"/>
                      <a:pt x="63105" y="83439"/>
                    </a:cubicBezTo>
                    <a:close/>
                    <a:moveTo>
                      <a:pt x="229992" y="97346"/>
                    </a:moveTo>
                    <a:cubicBezTo>
                      <a:pt x="222750" y="93364"/>
                      <a:pt x="214405" y="91859"/>
                      <a:pt x="206232" y="93059"/>
                    </a:cubicBezTo>
                    <a:cubicBezTo>
                      <a:pt x="194951" y="94517"/>
                      <a:pt x="183822" y="96974"/>
                      <a:pt x="172969" y="100394"/>
                    </a:cubicBezTo>
                    <a:lnTo>
                      <a:pt x="220488" y="127730"/>
                    </a:lnTo>
                    <a:cubicBezTo>
                      <a:pt x="240446" y="115443"/>
                      <a:pt x="243677" y="105251"/>
                      <a:pt x="229992" y="9734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9" name="Google Shape;3009;p37"/>
              <p:cNvSpPr/>
              <p:nvPr/>
            </p:nvSpPr>
            <p:spPr>
              <a:xfrm>
                <a:off x="6001532" y="3910488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0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0" name="Google Shape;3010;p37"/>
              <p:cNvSpPr/>
              <p:nvPr/>
            </p:nvSpPr>
            <p:spPr>
              <a:xfrm>
                <a:off x="6128693" y="392144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1" name="Google Shape;3011;p37"/>
              <p:cNvSpPr/>
              <p:nvPr/>
            </p:nvSpPr>
            <p:spPr>
              <a:xfrm>
                <a:off x="6142758" y="3858196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2" name="Google Shape;3012;p37"/>
              <p:cNvSpPr/>
              <p:nvPr/>
            </p:nvSpPr>
            <p:spPr>
              <a:xfrm>
                <a:off x="6043729" y="386505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9525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3" name="Google Shape;3013;p37"/>
              <p:cNvSpPr/>
              <p:nvPr/>
            </p:nvSpPr>
            <p:spPr>
              <a:xfrm>
                <a:off x="5947360" y="3809142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1335"/>
                    </a:moveTo>
                    <a:lnTo>
                      <a:pt x="48849" y="38957"/>
                    </a:lnTo>
                    <a:lnTo>
                      <a:pt x="58828" y="31623"/>
                    </a:lnTo>
                    <a:cubicBezTo>
                      <a:pt x="58828" y="31623"/>
                      <a:pt x="52746" y="24574"/>
                      <a:pt x="52271" y="23908"/>
                    </a:cubicBezTo>
                    <a:cubicBezTo>
                      <a:pt x="47871" y="18840"/>
                      <a:pt x="42710" y="14507"/>
                      <a:pt x="36970" y="11049"/>
                    </a:cubicBezTo>
                    <a:cubicBezTo>
                      <a:pt x="33358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4" name="Google Shape;3014;p37"/>
              <p:cNvSpPr/>
              <p:nvPr/>
            </p:nvSpPr>
            <p:spPr>
              <a:xfrm>
                <a:off x="6001532" y="377828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5" name="Google Shape;3015;p37"/>
              <p:cNvSpPr/>
              <p:nvPr/>
            </p:nvSpPr>
            <p:spPr>
              <a:xfrm>
                <a:off x="5879313" y="3773233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6" name="Google Shape;3016;p37"/>
              <p:cNvSpPr/>
              <p:nvPr/>
            </p:nvSpPr>
            <p:spPr>
              <a:xfrm>
                <a:off x="5880264" y="3830764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7" name="Google Shape;3017;p37"/>
              <p:cNvSpPr/>
              <p:nvPr/>
            </p:nvSpPr>
            <p:spPr>
              <a:xfrm>
                <a:off x="5879313" y="3755421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59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55" y="180318"/>
                      <a:pt x="157288" y="183690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153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8" name="Google Shape;3018;p37"/>
            <p:cNvGrpSpPr/>
            <p:nvPr/>
          </p:nvGrpSpPr>
          <p:grpSpPr>
            <a:xfrm>
              <a:off x="3810520" y="2694304"/>
              <a:ext cx="883852" cy="621125"/>
              <a:chOff x="5620145" y="3436429"/>
              <a:chExt cx="883852" cy="621125"/>
            </a:xfrm>
          </p:grpSpPr>
          <p:sp>
            <p:nvSpPr>
              <p:cNvPr id="3019" name="Google Shape;3019;p37"/>
              <p:cNvSpPr/>
              <p:nvPr/>
            </p:nvSpPr>
            <p:spPr>
              <a:xfrm>
                <a:off x="5620145" y="354606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0" name="Google Shape;3020;p37"/>
              <p:cNvSpPr/>
              <p:nvPr/>
            </p:nvSpPr>
            <p:spPr>
              <a:xfrm>
                <a:off x="5620240" y="3689127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1" name="Google Shape;3021;p37"/>
              <p:cNvSpPr/>
              <p:nvPr/>
            </p:nvSpPr>
            <p:spPr>
              <a:xfrm>
                <a:off x="6437470" y="3692175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2" name="Google Shape;3022;p37"/>
              <p:cNvSpPr/>
              <p:nvPr/>
            </p:nvSpPr>
            <p:spPr>
              <a:xfrm>
                <a:off x="5620145" y="343642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3" name="Google Shape;3023;p37"/>
              <p:cNvSpPr/>
              <p:nvPr/>
            </p:nvSpPr>
            <p:spPr>
              <a:xfrm>
                <a:off x="5745842" y="3506057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4" name="Google Shape;3024;p37"/>
              <p:cNvSpPr/>
              <p:nvPr/>
            </p:nvSpPr>
            <p:spPr>
              <a:xfrm>
                <a:off x="5746450" y="3527964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5" name="Google Shape;3025;p37"/>
              <p:cNvSpPr/>
              <p:nvPr/>
            </p:nvSpPr>
            <p:spPr>
              <a:xfrm>
                <a:off x="5908110" y="3610832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89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7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2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3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6"/>
                    </a:lnTo>
                    <a:cubicBezTo>
                      <a:pt x="130012" y="112967"/>
                      <a:pt x="118417" y="116300"/>
                      <a:pt x="107773" y="118301"/>
                    </a:cubicBezTo>
                    <a:cubicBezTo>
                      <a:pt x="98212" y="120768"/>
                      <a:pt x="88442" y="122330"/>
                      <a:pt x="78596" y="122968"/>
                    </a:cubicBezTo>
                    <a:cubicBezTo>
                      <a:pt x="69748" y="123282"/>
                      <a:pt x="60900" y="122444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3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6" name="Google Shape;3026;p37"/>
              <p:cNvSpPr/>
              <p:nvPr/>
            </p:nvSpPr>
            <p:spPr>
              <a:xfrm>
                <a:off x="6030138" y="3747992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7" name="Google Shape;3027;p37"/>
              <p:cNvSpPr/>
              <p:nvPr/>
            </p:nvSpPr>
            <p:spPr>
              <a:xfrm>
                <a:off x="6157299" y="375885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8" name="Google Shape;3028;p37"/>
              <p:cNvSpPr/>
              <p:nvPr/>
            </p:nvSpPr>
            <p:spPr>
              <a:xfrm>
                <a:off x="6171364" y="3695604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9" name="Google Shape;3029;p37"/>
              <p:cNvSpPr/>
              <p:nvPr/>
            </p:nvSpPr>
            <p:spPr>
              <a:xfrm>
                <a:off x="6072240" y="3701986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0" name="Google Shape;3030;p37"/>
              <p:cNvSpPr/>
              <p:nvPr/>
            </p:nvSpPr>
            <p:spPr>
              <a:xfrm>
                <a:off x="5975967" y="3647217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0382"/>
                    </a:moveTo>
                    <a:lnTo>
                      <a:pt x="48754" y="38957"/>
                    </a:lnTo>
                    <a:lnTo>
                      <a:pt x="58828" y="31623"/>
                    </a:lnTo>
                    <a:cubicBezTo>
                      <a:pt x="58828" y="31623"/>
                      <a:pt x="52651" y="24574"/>
                      <a:pt x="52176" y="23908"/>
                    </a:cubicBezTo>
                    <a:cubicBezTo>
                      <a:pt x="47776" y="18878"/>
                      <a:pt x="42615" y="14573"/>
                      <a:pt x="36875" y="11144"/>
                    </a:cubicBezTo>
                    <a:cubicBezTo>
                      <a:pt x="33263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1" name="Google Shape;3031;p37"/>
              <p:cNvSpPr/>
              <p:nvPr/>
            </p:nvSpPr>
            <p:spPr>
              <a:xfrm>
                <a:off x="6030138" y="3615690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2" name="Google Shape;3032;p37"/>
              <p:cNvSpPr/>
              <p:nvPr/>
            </p:nvSpPr>
            <p:spPr>
              <a:xfrm>
                <a:off x="5907920" y="3610641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3" name="Google Shape;3033;p37"/>
              <p:cNvSpPr/>
              <p:nvPr/>
            </p:nvSpPr>
            <p:spPr>
              <a:xfrm>
                <a:off x="5908870" y="366826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4" name="Google Shape;3034;p37"/>
              <p:cNvSpPr/>
              <p:nvPr/>
            </p:nvSpPr>
            <p:spPr>
              <a:xfrm>
                <a:off x="5907539" y="3592925"/>
                <a:ext cx="29491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11" h="185451" extrusionOk="0">
                    <a:moveTo>
                      <a:pt x="149875" y="30099"/>
                    </a:moveTo>
                    <a:cubicBezTo>
                      <a:pt x="145988" y="30089"/>
                      <a:pt x="142110" y="30404"/>
                      <a:pt x="138280" y="31052"/>
                    </a:cubicBezTo>
                    <a:cubicBezTo>
                      <a:pt x="133148" y="31813"/>
                      <a:pt x="127256" y="32861"/>
                      <a:pt x="120793" y="34195"/>
                    </a:cubicBezTo>
                    <a:cubicBezTo>
                      <a:pt x="114331" y="35528"/>
                      <a:pt x="107678" y="37243"/>
                      <a:pt x="100740" y="39338"/>
                    </a:cubicBezTo>
                    <a:cubicBezTo>
                      <a:pt x="93935" y="41377"/>
                      <a:pt x="87302" y="43920"/>
                      <a:pt x="80877" y="46958"/>
                    </a:cubicBezTo>
                    <a:lnTo>
                      <a:pt x="131722" y="76295"/>
                    </a:lnTo>
                    <a:lnTo>
                      <a:pt x="140751" y="73152"/>
                    </a:lnTo>
                    <a:cubicBezTo>
                      <a:pt x="153676" y="68771"/>
                      <a:pt x="165936" y="65151"/>
                      <a:pt x="177341" y="62103"/>
                    </a:cubicBezTo>
                    <a:cubicBezTo>
                      <a:pt x="188108" y="59265"/>
                      <a:pt x="199114" y="57445"/>
                      <a:pt x="210224" y="56674"/>
                    </a:cubicBezTo>
                    <a:cubicBezTo>
                      <a:pt x="220374" y="56064"/>
                      <a:pt x="230571" y="56769"/>
                      <a:pt x="240541" y="58769"/>
                    </a:cubicBezTo>
                    <a:cubicBezTo>
                      <a:pt x="250577" y="60979"/>
                      <a:pt x="260204" y="64779"/>
                      <a:pt x="269052" y="70009"/>
                    </a:cubicBezTo>
                    <a:cubicBezTo>
                      <a:pt x="277824" y="74409"/>
                      <a:pt x="285351" y="80963"/>
                      <a:pt x="290911" y="89059"/>
                    </a:cubicBezTo>
                    <a:cubicBezTo>
                      <a:pt x="294684" y="94964"/>
                      <a:pt x="295853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315" y="135617"/>
                      <a:pt x="267522" y="141761"/>
                      <a:pt x="259073" y="146876"/>
                    </a:cubicBezTo>
                    <a:lnTo>
                      <a:pt x="291386" y="16592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35"/>
                      <a:pt x="209359" y="170860"/>
                      <a:pt x="192642" y="175355"/>
                    </a:cubicBezTo>
                    <a:cubicBezTo>
                      <a:pt x="175164" y="180280"/>
                      <a:pt x="157297" y="183652"/>
                      <a:pt x="139231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2842" y="152971"/>
                      <a:pt x="149875" y="151829"/>
                      <a:pt x="157763" y="150114"/>
                    </a:cubicBezTo>
                    <a:cubicBezTo>
                      <a:pt x="165651" y="148400"/>
                      <a:pt x="173824" y="146209"/>
                      <a:pt x="182568" y="143732"/>
                    </a:cubicBezTo>
                    <a:cubicBezTo>
                      <a:pt x="191074" y="141218"/>
                      <a:pt x="199370" y="138036"/>
                      <a:pt x="207373" y="13420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46" y="118596"/>
                      <a:pt x="35554" y="115396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44" y="46072"/>
                      <a:pt x="22163" y="39653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15"/>
                      <a:pt x="119871" y="1667"/>
                      <a:pt x="134574" y="0"/>
                    </a:cubicBezTo>
                    <a:close/>
                    <a:moveTo>
                      <a:pt x="63580" y="83439"/>
                    </a:moveTo>
                    <a:cubicBezTo>
                      <a:pt x="70214" y="87306"/>
                      <a:pt x="77903" y="88973"/>
                      <a:pt x="85534" y="88202"/>
                    </a:cubicBezTo>
                    <a:cubicBezTo>
                      <a:pt x="95846" y="87030"/>
                      <a:pt x="106015" y="84763"/>
                      <a:pt x="115851" y="81439"/>
                    </a:cubicBezTo>
                    <a:lnTo>
                      <a:pt x="68332" y="53912"/>
                    </a:lnTo>
                    <a:cubicBezTo>
                      <a:pt x="50655" y="65342"/>
                      <a:pt x="49230" y="75247"/>
                      <a:pt x="63580" y="83725"/>
                    </a:cubicBezTo>
                    <a:close/>
                    <a:moveTo>
                      <a:pt x="230372" y="97441"/>
                    </a:moveTo>
                    <a:cubicBezTo>
                      <a:pt x="223139" y="93421"/>
                      <a:pt x="214786" y="91916"/>
                      <a:pt x="206612" y="93154"/>
                    </a:cubicBezTo>
                    <a:cubicBezTo>
                      <a:pt x="195360" y="94612"/>
                      <a:pt x="184259" y="97069"/>
                      <a:pt x="173444" y="100489"/>
                    </a:cubicBezTo>
                    <a:lnTo>
                      <a:pt x="220963" y="127826"/>
                    </a:lnTo>
                    <a:cubicBezTo>
                      <a:pt x="240921" y="115443"/>
                      <a:pt x="244057" y="105318"/>
                      <a:pt x="23037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5" name="Google Shape;3035;p37"/>
            <p:cNvGrpSpPr/>
            <p:nvPr/>
          </p:nvGrpSpPr>
          <p:grpSpPr>
            <a:xfrm>
              <a:off x="3800921" y="2531712"/>
              <a:ext cx="883852" cy="621125"/>
              <a:chOff x="5610546" y="3273837"/>
              <a:chExt cx="883852" cy="621125"/>
            </a:xfrm>
          </p:grpSpPr>
          <p:sp>
            <p:nvSpPr>
              <p:cNvPr id="3036" name="Google Shape;3036;p37"/>
              <p:cNvSpPr/>
              <p:nvPr/>
            </p:nvSpPr>
            <p:spPr>
              <a:xfrm>
                <a:off x="5610546" y="33834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7" name="Google Shape;3037;p37"/>
              <p:cNvSpPr/>
              <p:nvPr/>
            </p:nvSpPr>
            <p:spPr>
              <a:xfrm>
                <a:off x="5610736" y="3526535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8" name="Google Shape;3038;p37"/>
              <p:cNvSpPr/>
              <p:nvPr/>
            </p:nvSpPr>
            <p:spPr>
              <a:xfrm>
                <a:off x="6427967" y="352958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9" name="Google Shape;3039;p37"/>
              <p:cNvSpPr/>
              <p:nvPr/>
            </p:nvSpPr>
            <p:spPr>
              <a:xfrm>
                <a:off x="5610546" y="327383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0" name="Google Shape;3040;p37"/>
              <p:cNvSpPr/>
              <p:nvPr/>
            </p:nvSpPr>
            <p:spPr>
              <a:xfrm>
                <a:off x="5736262" y="3343465"/>
                <a:ext cx="63260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093" extrusionOk="0">
                    <a:moveTo>
                      <a:pt x="632021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202"/>
                      <a:pt x="637344" y="143637"/>
                      <a:pt x="632021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1" name="Google Shape;3041;p37"/>
              <p:cNvSpPr/>
              <p:nvPr/>
            </p:nvSpPr>
            <p:spPr>
              <a:xfrm>
                <a:off x="5736851" y="3365444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1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606"/>
                      <a:pt x="626965" y="128992"/>
                      <a:pt x="631431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2" name="Google Shape;3042;p37"/>
              <p:cNvSpPr/>
              <p:nvPr/>
            </p:nvSpPr>
            <p:spPr>
              <a:xfrm>
                <a:off x="5898416" y="3447859"/>
                <a:ext cx="29465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651" h="185451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3"/>
                      <a:pt x="126875" y="32480"/>
                      <a:pt x="120413" y="33814"/>
                    </a:cubicBezTo>
                    <a:cubicBezTo>
                      <a:pt x="113950" y="35147"/>
                      <a:pt x="107203" y="36957"/>
                      <a:pt x="100265" y="39052"/>
                    </a:cubicBezTo>
                    <a:cubicBezTo>
                      <a:pt x="93498" y="41053"/>
                      <a:pt x="86884" y="43567"/>
                      <a:pt x="80497" y="46577"/>
                    </a:cubicBezTo>
                    <a:lnTo>
                      <a:pt x="131247" y="76009"/>
                    </a:lnTo>
                    <a:lnTo>
                      <a:pt x="140751" y="72771"/>
                    </a:lnTo>
                    <a:cubicBezTo>
                      <a:pt x="153676" y="68485"/>
                      <a:pt x="165841" y="64770"/>
                      <a:pt x="177341" y="61817"/>
                    </a:cubicBezTo>
                    <a:cubicBezTo>
                      <a:pt x="188089" y="58883"/>
                      <a:pt x="199104" y="57064"/>
                      <a:pt x="210224" y="56388"/>
                    </a:cubicBezTo>
                    <a:cubicBezTo>
                      <a:pt x="220345" y="55702"/>
                      <a:pt x="230505" y="56369"/>
                      <a:pt x="240446" y="58388"/>
                    </a:cubicBezTo>
                    <a:cubicBezTo>
                      <a:pt x="250453" y="60655"/>
                      <a:pt x="260043" y="64475"/>
                      <a:pt x="268862" y="69723"/>
                    </a:cubicBezTo>
                    <a:cubicBezTo>
                      <a:pt x="277644" y="74114"/>
                      <a:pt x="285161" y="80667"/>
                      <a:pt x="290721" y="88773"/>
                    </a:cubicBezTo>
                    <a:cubicBezTo>
                      <a:pt x="294389" y="94717"/>
                      <a:pt x="295549" y="101879"/>
                      <a:pt x="293952" y="108680"/>
                    </a:cubicBezTo>
                    <a:cubicBezTo>
                      <a:pt x="291776" y="116148"/>
                      <a:pt x="287680" y="122920"/>
                      <a:pt x="282072" y="128302"/>
                    </a:cubicBezTo>
                    <a:cubicBezTo>
                      <a:pt x="275239" y="135350"/>
                      <a:pt x="267617" y="141580"/>
                      <a:pt x="259358" y="146875"/>
                    </a:cubicBezTo>
                    <a:lnTo>
                      <a:pt x="291671" y="165925"/>
                    </a:lnTo>
                    <a:lnTo>
                      <a:pt x="273994" y="176117"/>
                    </a:lnTo>
                    <a:lnTo>
                      <a:pt x="241396" y="157067"/>
                    </a:lnTo>
                    <a:cubicBezTo>
                      <a:pt x="225867" y="164735"/>
                      <a:pt x="209635" y="170898"/>
                      <a:pt x="192927" y="175450"/>
                    </a:cubicBezTo>
                    <a:cubicBezTo>
                      <a:pt x="175440" y="180289"/>
                      <a:pt x="157573" y="183633"/>
                      <a:pt x="139516" y="185452"/>
                    </a:cubicBezTo>
                    <a:lnTo>
                      <a:pt x="122409" y="154876"/>
                    </a:lnTo>
                    <a:cubicBezTo>
                      <a:pt x="127180" y="154753"/>
                      <a:pt x="131941" y="154372"/>
                      <a:pt x="136664" y="153734"/>
                    </a:cubicBezTo>
                    <a:cubicBezTo>
                      <a:pt x="143821" y="152924"/>
                      <a:pt x="150930" y="151714"/>
                      <a:pt x="157953" y="150114"/>
                    </a:cubicBezTo>
                    <a:cubicBezTo>
                      <a:pt x="165841" y="148400"/>
                      <a:pt x="174109" y="146304"/>
                      <a:pt x="182853" y="143732"/>
                    </a:cubicBezTo>
                    <a:cubicBezTo>
                      <a:pt x="191340" y="141151"/>
                      <a:pt x="199627" y="137970"/>
                      <a:pt x="207658" y="134207"/>
                    </a:cubicBezTo>
                    <a:lnTo>
                      <a:pt x="156812" y="104966"/>
                    </a:lnTo>
                    <a:lnTo>
                      <a:pt x="150255" y="107251"/>
                    </a:lnTo>
                    <a:lnTo>
                      <a:pt x="143317" y="109347"/>
                    </a:lnTo>
                    <a:cubicBezTo>
                      <a:pt x="130582" y="113538"/>
                      <a:pt x="118892" y="116872"/>
                      <a:pt x="108343" y="118872"/>
                    </a:cubicBezTo>
                    <a:cubicBezTo>
                      <a:pt x="98545" y="121149"/>
                      <a:pt x="88556" y="122492"/>
                      <a:pt x="78501" y="122873"/>
                    </a:cubicBezTo>
                    <a:cubicBezTo>
                      <a:pt x="69691" y="123187"/>
                      <a:pt x="60872" y="122358"/>
                      <a:pt x="52271" y="120396"/>
                    </a:cubicBezTo>
                    <a:cubicBezTo>
                      <a:pt x="43698" y="118453"/>
                      <a:pt x="35468" y="115243"/>
                      <a:pt x="27846" y="110871"/>
                    </a:cubicBezTo>
                    <a:cubicBezTo>
                      <a:pt x="19540" y="106518"/>
                      <a:pt x="12326" y="100327"/>
                      <a:pt x="6748" y="92774"/>
                    </a:cubicBezTo>
                    <a:cubicBezTo>
                      <a:pt x="2604" y="87078"/>
                      <a:pt x="580" y="8009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197" y="4593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6" y="17059"/>
                      <a:pt x="75793" y="11697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47" y="86754"/>
                      <a:pt x="105587" y="84449"/>
                      <a:pt x="115376" y="81058"/>
                    </a:cubicBezTo>
                    <a:lnTo>
                      <a:pt x="67857" y="53531"/>
                    </a:lnTo>
                    <a:cubicBezTo>
                      <a:pt x="50275" y="65056"/>
                      <a:pt x="48849" y="74867"/>
                      <a:pt x="63105" y="83153"/>
                    </a:cubicBezTo>
                    <a:close/>
                    <a:moveTo>
                      <a:pt x="229992" y="97060"/>
                    </a:moveTo>
                    <a:cubicBezTo>
                      <a:pt x="222693" y="93135"/>
                      <a:pt x="214339" y="91631"/>
                      <a:pt x="206137" y="92774"/>
                    </a:cubicBezTo>
                    <a:cubicBezTo>
                      <a:pt x="194894" y="94278"/>
                      <a:pt x="183803" y="96736"/>
                      <a:pt x="172969" y="100108"/>
                    </a:cubicBezTo>
                    <a:lnTo>
                      <a:pt x="220488" y="127540"/>
                    </a:lnTo>
                    <a:cubicBezTo>
                      <a:pt x="240512" y="115157"/>
                      <a:pt x="243677" y="104994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3" name="Google Shape;3043;p37"/>
              <p:cNvSpPr/>
              <p:nvPr/>
            </p:nvSpPr>
            <p:spPr>
              <a:xfrm>
                <a:off x="6020539" y="3585400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4" name="Google Shape;3044;p37"/>
              <p:cNvSpPr/>
              <p:nvPr/>
            </p:nvSpPr>
            <p:spPr>
              <a:xfrm>
                <a:off x="6147700" y="359625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5" name="Google Shape;3045;p37"/>
              <p:cNvSpPr/>
              <p:nvPr/>
            </p:nvSpPr>
            <p:spPr>
              <a:xfrm>
                <a:off x="6161861" y="353301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6" name="Google Shape;3046;p37"/>
              <p:cNvSpPr/>
              <p:nvPr/>
            </p:nvSpPr>
            <p:spPr>
              <a:xfrm>
                <a:off x="6062736" y="353939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7" name="Google Shape;3047;p37"/>
              <p:cNvSpPr/>
              <p:nvPr/>
            </p:nvSpPr>
            <p:spPr>
              <a:xfrm>
                <a:off x="5966368" y="348453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6" y="18898"/>
                      <a:pt x="42406" y="14592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8" name="Google Shape;3048;p37"/>
              <p:cNvSpPr/>
              <p:nvPr/>
            </p:nvSpPr>
            <p:spPr>
              <a:xfrm>
                <a:off x="6020539" y="3453098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236" y="19621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9" name="Google Shape;3049;p37"/>
              <p:cNvSpPr/>
              <p:nvPr/>
            </p:nvSpPr>
            <p:spPr>
              <a:xfrm>
                <a:off x="5898416" y="344805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0" name="Google Shape;3050;p37"/>
              <p:cNvSpPr/>
              <p:nvPr/>
            </p:nvSpPr>
            <p:spPr>
              <a:xfrm>
                <a:off x="5899366" y="3505676"/>
                <a:ext cx="30317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5907"/>
                    </a:lnTo>
                    <a:lnTo>
                      <a:pt x="997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1" name="Google Shape;3051;p37"/>
              <p:cNvSpPr/>
              <p:nvPr/>
            </p:nvSpPr>
            <p:spPr>
              <a:xfrm>
                <a:off x="5898416" y="3431095"/>
                <a:ext cx="2946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070" extrusionOk="0">
                    <a:moveTo>
                      <a:pt x="149495" y="29337"/>
                    </a:moveTo>
                    <a:cubicBezTo>
                      <a:pt x="145608" y="29327"/>
                      <a:pt x="141730" y="29642"/>
                      <a:pt x="137900" y="30289"/>
                    </a:cubicBezTo>
                    <a:cubicBezTo>
                      <a:pt x="132673" y="31051"/>
                      <a:pt x="126875" y="32099"/>
                      <a:pt x="120413" y="33433"/>
                    </a:cubicBezTo>
                    <a:cubicBezTo>
                      <a:pt x="113950" y="34766"/>
                      <a:pt x="107203" y="36576"/>
                      <a:pt x="100265" y="38576"/>
                    </a:cubicBezTo>
                    <a:cubicBezTo>
                      <a:pt x="93508" y="40653"/>
                      <a:pt x="86903" y="43196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89" y="58522"/>
                      <a:pt x="199104" y="56664"/>
                      <a:pt x="210224" y="55912"/>
                    </a:cubicBezTo>
                    <a:cubicBezTo>
                      <a:pt x="220345" y="55302"/>
                      <a:pt x="230505" y="56007"/>
                      <a:pt x="240446" y="58007"/>
                    </a:cubicBezTo>
                    <a:cubicBezTo>
                      <a:pt x="250463" y="60227"/>
                      <a:pt x="260062" y="64056"/>
                      <a:pt x="268862" y="69342"/>
                    </a:cubicBezTo>
                    <a:cubicBezTo>
                      <a:pt x="277663" y="73705"/>
                      <a:pt x="285190" y="80267"/>
                      <a:pt x="290721" y="88392"/>
                    </a:cubicBezTo>
                    <a:cubicBezTo>
                      <a:pt x="294399" y="94336"/>
                      <a:pt x="295558" y="101498"/>
                      <a:pt x="293952" y="108299"/>
                    </a:cubicBezTo>
                    <a:cubicBezTo>
                      <a:pt x="291757" y="115757"/>
                      <a:pt x="287661" y="122520"/>
                      <a:pt x="282072" y="127921"/>
                    </a:cubicBezTo>
                    <a:cubicBezTo>
                      <a:pt x="275239" y="134969"/>
                      <a:pt x="267617" y="141199"/>
                      <a:pt x="259358" y="146495"/>
                    </a:cubicBezTo>
                    <a:lnTo>
                      <a:pt x="291671" y="165545"/>
                    </a:lnTo>
                    <a:lnTo>
                      <a:pt x="273994" y="175736"/>
                    </a:lnTo>
                    <a:lnTo>
                      <a:pt x="241396" y="156686"/>
                    </a:lnTo>
                    <a:cubicBezTo>
                      <a:pt x="225867" y="164354"/>
                      <a:pt x="209635" y="170517"/>
                      <a:pt x="192927" y="175070"/>
                    </a:cubicBezTo>
                    <a:cubicBezTo>
                      <a:pt x="175440" y="179908"/>
                      <a:pt x="157573" y="183252"/>
                      <a:pt x="139516" y="185071"/>
                    </a:cubicBezTo>
                    <a:lnTo>
                      <a:pt x="122409" y="154496"/>
                    </a:lnTo>
                    <a:cubicBezTo>
                      <a:pt x="127180" y="154372"/>
                      <a:pt x="131941" y="153991"/>
                      <a:pt x="136664" y="153353"/>
                    </a:cubicBezTo>
                    <a:cubicBezTo>
                      <a:pt x="143032" y="152590"/>
                      <a:pt x="150160" y="151447"/>
                      <a:pt x="157953" y="149733"/>
                    </a:cubicBezTo>
                    <a:cubicBezTo>
                      <a:pt x="165746" y="148019"/>
                      <a:pt x="174109" y="145923"/>
                      <a:pt x="182853" y="143351"/>
                    </a:cubicBezTo>
                    <a:cubicBezTo>
                      <a:pt x="191340" y="140770"/>
                      <a:pt x="199627" y="137589"/>
                      <a:pt x="207658" y="133826"/>
                    </a:cubicBezTo>
                    <a:lnTo>
                      <a:pt x="157098" y="104585"/>
                    </a:lnTo>
                    <a:lnTo>
                      <a:pt x="150540" y="106871"/>
                    </a:lnTo>
                    <a:lnTo>
                      <a:pt x="143602" y="108966"/>
                    </a:lnTo>
                    <a:cubicBezTo>
                      <a:pt x="130867" y="113157"/>
                      <a:pt x="119177" y="116491"/>
                      <a:pt x="108628" y="118491"/>
                    </a:cubicBezTo>
                    <a:cubicBezTo>
                      <a:pt x="98830" y="120767"/>
                      <a:pt x="88841" y="122111"/>
                      <a:pt x="78786" y="122491"/>
                    </a:cubicBezTo>
                    <a:cubicBezTo>
                      <a:pt x="69976" y="122758"/>
                      <a:pt x="61166" y="121929"/>
                      <a:pt x="52556" y="120015"/>
                    </a:cubicBezTo>
                    <a:cubicBezTo>
                      <a:pt x="44002" y="118034"/>
                      <a:pt x="35772" y="114824"/>
                      <a:pt x="28131" y="110490"/>
                    </a:cubicBezTo>
                    <a:cubicBezTo>
                      <a:pt x="19796" y="106137"/>
                      <a:pt x="12573" y="99908"/>
                      <a:pt x="7033" y="92297"/>
                    </a:cubicBezTo>
                    <a:cubicBezTo>
                      <a:pt x="2889" y="86630"/>
                      <a:pt x="865" y="79686"/>
                      <a:pt x="1331" y="72676"/>
                    </a:cubicBezTo>
                    <a:cubicBezTo>
                      <a:pt x="2072" y="65380"/>
                      <a:pt x="4989" y="58474"/>
                      <a:pt x="9694" y="52864"/>
                    </a:cubicBezTo>
                    <a:cubicBezTo>
                      <a:pt x="15482" y="45453"/>
                      <a:pt x="22410" y="39024"/>
                      <a:pt x="30222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11"/>
                      <a:pt x="77494" y="88278"/>
                      <a:pt x="85154" y="87535"/>
                    </a:cubicBezTo>
                    <a:cubicBezTo>
                      <a:pt x="95437" y="86325"/>
                      <a:pt x="105568" y="84020"/>
                      <a:pt x="115376" y="80677"/>
                    </a:cubicBezTo>
                    <a:lnTo>
                      <a:pt x="67857" y="53150"/>
                    </a:lnTo>
                    <a:cubicBezTo>
                      <a:pt x="50275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21" y="92678"/>
                      <a:pt x="214339" y="91173"/>
                      <a:pt x="206137" y="92393"/>
                    </a:cubicBezTo>
                    <a:cubicBezTo>
                      <a:pt x="194894" y="93897"/>
                      <a:pt x="183803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351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2" name="Google Shape;3052;p37"/>
            <p:cNvGrpSpPr/>
            <p:nvPr/>
          </p:nvGrpSpPr>
          <p:grpSpPr>
            <a:xfrm>
              <a:off x="3829623" y="2378741"/>
              <a:ext cx="883852" cy="621029"/>
              <a:chOff x="5639248" y="3120866"/>
              <a:chExt cx="883852" cy="621029"/>
            </a:xfrm>
          </p:grpSpPr>
          <p:sp>
            <p:nvSpPr>
              <p:cNvPr id="3053" name="Google Shape;3053;p37"/>
              <p:cNvSpPr/>
              <p:nvPr/>
            </p:nvSpPr>
            <p:spPr>
              <a:xfrm>
                <a:off x="5639248" y="323040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4" name="Google Shape;3054;p37"/>
              <p:cNvSpPr/>
              <p:nvPr/>
            </p:nvSpPr>
            <p:spPr>
              <a:xfrm>
                <a:off x="5639343" y="337356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5" name="Google Shape;3055;p37"/>
              <p:cNvSpPr/>
              <p:nvPr/>
            </p:nvSpPr>
            <p:spPr>
              <a:xfrm>
                <a:off x="6456573" y="3376612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6" name="Google Shape;3056;p37"/>
              <p:cNvSpPr/>
              <p:nvPr/>
            </p:nvSpPr>
            <p:spPr>
              <a:xfrm>
                <a:off x="5639248" y="31208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7" name="Google Shape;3057;p37"/>
              <p:cNvSpPr/>
              <p:nvPr/>
            </p:nvSpPr>
            <p:spPr>
              <a:xfrm>
                <a:off x="5764868" y="3190470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7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6"/>
                      <a:pt x="216136" y="383976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4" y="143280"/>
                      <a:pt x="632117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8" name="Google Shape;3058;p37"/>
              <p:cNvSpPr/>
              <p:nvPr/>
            </p:nvSpPr>
            <p:spPr>
              <a:xfrm>
                <a:off x="5765458" y="321237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9" name="Google Shape;3059;p37"/>
              <p:cNvSpPr/>
              <p:nvPr/>
            </p:nvSpPr>
            <p:spPr>
              <a:xfrm>
                <a:off x="5927022" y="3295364"/>
                <a:ext cx="294875" cy="184213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213" extrusionOk="0">
                    <a:moveTo>
                      <a:pt x="149495" y="28861"/>
                    </a:moveTo>
                    <a:cubicBezTo>
                      <a:pt x="145608" y="28851"/>
                      <a:pt x="141730" y="29166"/>
                      <a:pt x="137900" y="29813"/>
                    </a:cubicBezTo>
                    <a:cubicBezTo>
                      <a:pt x="132673" y="30575"/>
                      <a:pt x="126876" y="31623"/>
                      <a:pt x="120413" y="32956"/>
                    </a:cubicBezTo>
                    <a:cubicBezTo>
                      <a:pt x="113950" y="34290"/>
                      <a:pt x="107298" y="36004"/>
                      <a:pt x="100265" y="38100"/>
                    </a:cubicBezTo>
                    <a:cubicBezTo>
                      <a:pt x="93498" y="40148"/>
                      <a:pt x="86893" y="42701"/>
                      <a:pt x="80497" y="45720"/>
                    </a:cubicBezTo>
                    <a:lnTo>
                      <a:pt x="131247" y="75057"/>
                    </a:lnTo>
                    <a:lnTo>
                      <a:pt x="140751" y="71914"/>
                    </a:lnTo>
                    <a:cubicBezTo>
                      <a:pt x="153676" y="67532"/>
                      <a:pt x="165841" y="63913"/>
                      <a:pt x="177341" y="60865"/>
                    </a:cubicBezTo>
                    <a:cubicBezTo>
                      <a:pt x="188108" y="58026"/>
                      <a:pt x="199114" y="56207"/>
                      <a:pt x="210224" y="55435"/>
                    </a:cubicBezTo>
                    <a:cubicBezTo>
                      <a:pt x="220374" y="54826"/>
                      <a:pt x="230571" y="55531"/>
                      <a:pt x="240541" y="57531"/>
                    </a:cubicBezTo>
                    <a:cubicBezTo>
                      <a:pt x="250577" y="59760"/>
                      <a:pt x="260195" y="63551"/>
                      <a:pt x="269052" y="68771"/>
                    </a:cubicBezTo>
                    <a:cubicBezTo>
                      <a:pt x="277824" y="73171"/>
                      <a:pt x="285351" y="79724"/>
                      <a:pt x="290911" y="87821"/>
                    </a:cubicBezTo>
                    <a:cubicBezTo>
                      <a:pt x="294627" y="93745"/>
                      <a:pt x="295796" y="100927"/>
                      <a:pt x="294142" y="107728"/>
                    </a:cubicBezTo>
                    <a:cubicBezTo>
                      <a:pt x="291985" y="115205"/>
                      <a:pt x="287889" y="121977"/>
                      <a:pt x="282262" y="127349"/>
                    </a:cubicBezTo>
                    <a:cubicBezTo>
                      <a:pt x="275315" y="134379"/>
                      <a:pt x="267522" y="140522"/>
                      <a:pt x="259073" y="145637"/>
                    </a:cubicBezTo>
                    <a:lnTo>
                      <a:pt x="291386" y="164687"/>
                    </a:lnTo>
                    <a:lnTo>
                      <a:pt x="273709" y="174879"/>
                    </a:lnTo>
                    <a:lnTo>
                      <a:pt x="241111" y="155829"/>
                    </a:lnTo>
                    <a:cubicBezTo>
                      <a:pt x="225572" y="163487"/>
                      <a:pt x="209349" y="169650"/>
                      <a:pt x="192642" y="174212"/>
                    </a:cubicBezTo>
                    <a:cubicBezTo>
                      <a:pt x="175155" y="179051"/>
                      <a:pt x="157288" y="182394"/>
                      <a:pt x="139230" y="184213"/>
                    </a:cubicBezTo>
                    <a:lnTo>
                      <a:pt x="122219" y="153638"/>
                    </a:lnTo>
                    <a:cubicBezTo>
                      <a:pt x="126952" y="153514"/>
                      <a:pt x="131684" y="153133"/>
                      <a:pt x="136379" y="152495"/>
                    </a:cubicBezTo>
                    <a:cubicBezTo>
                      <a:pt x="142842" y="151733"/>
                      <a:pt x="149875" y="150590"/>
                      <a:pt x="157763" y="148876"/>
                    </a:cubicBezTo>
                    <a:cubicBezTo>
                      <a:pt x="165651" y="147161"/>
                      <a:pt x="173824" y="145066"/>
                      <a:pt x="182568" y="142494"/>
                    </a:cubicBezTo>
                    <a:cubicBezTo>
                      <a:pt x="191074" y="139970"/>
                      <a:pt x="199361" y="136779"/>
                      <a:pt x="207373" y="132969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36" y="118615"/>
                      <a:pt x="35544" y="115405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3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105" y="82201"/>
                    </a:moveTo>
                    <a:cubicBezTo>
                      <a:pt x="69758" y="86116"/>
                      <a:pt x="77484" y="87782"/>
                      <a:pt x="85154" y="86963"/>
                    </a:cubicBezTo>
                    <a:cubicBezTo>
                      <a:pt x="95475" y="85792"/>
                      <a:pt x="105635" y="83525"/>
                      <a:pt x="115471" y="80200"/>
                    </a:cubicBezTo>
                    <a:lnTo>
                      <a:pt x="67952" y="52673"/>
                    </a:lnTo>
                    <a:cubicBezTo>
                      <a:pt x="50180" y="64484"/>
                      <a:pt x="48849" y="74390"/>
                      <a:pt x="63105" y="82582"/>
                    </a:cubicBezTo>
                    <a:close/>
                    <a:moveTo>
                      <a:pt x="229992" y="96203"/>
                    </a:moveTo>
                    <a:cubicBezTo>
                      <a:pt x="222750" y="92221"/>
                      <a:pt x="214405" y="90716"/>
                      <a:pt x="206232" y="91916"/>
                    </a:cubicBezTo>
                    <a:cubicBezTo>
                      <a:pt x="194951" y="93374"/>
                      <a:pt x="183822" y="95831"/>
                      <a:pt x="172969" y="99250"/>
                    </a:cubicBezTo>
                    <a:lnTo>
                      <a:pt x="220488" y="126587"/>
                    </a:lnTo>
                    <a:cubicBezTo>
                      <a:pt x="240512" y="114462"/>
                      <a:pt x="243677" y="104461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0" name="Google Shape;3060;p37"/>
              <p:cNvSpPr/>
              <p:nvPr/>
            </p:nvSpPr>
            <p:spPr>
              <a:xfrm>
                <a:off x="6049241" y="343233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1" name="Google Shape;3061;p37"/>
              <p:cNvSpPr/>
              <p:nvPr/>
            </p:nvSpPr>
            <p:spPr>
              <a:xfrm>
                <a:off x="6176402" y="3443287"/>
                <a:ext cx="42006" cy="19621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621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621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2" name="Google Shape;3062;p37"/>
              <p:cNvSpPr/>
              <p:nvPr/>
            </p:nvSpPr>
            <p:spPr>
              <a:xfrm>
                <a:off x="6190467" y="33800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3" name="Google Shape;3063;p37"/>
              <p:cNvSpPr/>
              <p:nvPr/>
            </p:nvSpPr>
            <p:spPr>
              <a:xfrm>
                <a:off x="6091248" y="33864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4" name="Google Shape;3064;p37"/>
              <p:cNvSpPr/>
              <p:nvPr/>
            </p:nvSpPr>
            <p:spPr>
              <a:xfrm>
                <a:off x="5995069" y="3331273"/>
                <a:ext cx="58923" cy="38862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862" extrusionOk="0">
                    <a:moveTo>
                      <a:pt x="0" y="11049"/>
                    </a:moveTo>
                    <a:lnTo>
                      <a:pt x="48944" y="38862"/>
                    </a:lnTo>
                    <a:lnTo>
                      <a:pt x="58923" y="31623"/>
                    </a:lnTo>
                    <a:cubicBezTo>
                      <a:pt x="58923" y="31623"/>
                      <a:pt x="52841" y="24575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5" name="Google Shape;3065;p37"/>
              <p:cNvSpPr/>
              <p:nvPr/>
            </p:nvSpPr>
            <p:spPr>
              <a:xfrm>
                <a:off x="6049241" y="330012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6" name="Google Shape;3066;p37"/>
              <p:cNvSpPr/>
              <p:nvPr/>
            </p:nvSpPr>
            <p:spPr>
              <a:xfrm>
                <a:off x="5927022" y="3295078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7" name="Google Shape;3067;p37"/>
              <p:cNvSpPr/>
              <p:nvPr/>
            </p:nvSpPr>
            <p:spPr>
              <a:xfrm>
                <a:off x="5927973" y="3352800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717"/>
                    </a:moveTo>
                    <a:lnTo>
                      <a:pt x="0" y="0"/>
                    </a:lnTo>
                    <a:lnTo>
                      <a:pt x="30222" y="0"/>
                    </a:lnTo>
                    <a:lnTo>
                      <a:pt x="22904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8" name="Google Shape;3068;p37"/>
              <p:cNvSpPr/>
              <p:nvPr/>
            </p:nvSpPr>
            <p:spPr>
              <a:xfrm>
                <a:off x="5927022" y="3277266"/>
                <a:ext cx="294877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877" h="185546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813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3"/>
                    </a:cubicBezTo>
                    <a:cubicBezTo>
                      <a:pt x="93517" y="41491"/>
                      <a:pt x="86912" y="44005"/>
                      <a:pt x="80497" y="46958"/>
                    </a:cubicBezTo>
                    <a:lnTo>
                      <a:pt x="131247" y="76390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74" y="56178"/>
                      <a:pt x="230552" y="56855"/>
                      <a:pt x="240541" y="58769"/>
                    </a:cubicBezTo>
                    <a:cubicBezTo>
                      <a:pt x="250577" y="61036"/>
                      <a:pt x="260195" y="64856"/>
                      <a:pt x="269052" y="70104"/>
                    </a:cubicBezTo>
                    <a:cubicBezTo>
                      <a:pt x="277824" y="74504"/>
                      <a:pt x="285351" y="81058"/>
                      <a:pt x="290911" y="89154"/>
                    </a:cubicBezTo>
                    <a:cubicBezTo>
                      <a:pt x="294636" y="95040"/>
                      <a:pt x="295796" y="102194"/>
                      <a:pt x="294142" y="108966"/>
                    </a:cubicBezTo>
                    <a:cubicBezTo>
                      <a:pt x="292013" y="116481"/>
                      <a:pt x="287908" y="123292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308"/>
                    </a:lnTo>
                    <a:lnTo>
                      <a:pt x="241111" y="157258"/>
                    </a:lnTo>
                    <a:cubicBezTo>
                      <a:pt x="225591" y="164925"/>
                      <a:pt x="209359" y="171050"/>
                      <a:pt x="192642" y="175546"/>
                    </a:cubicBezTo>
                    <a:cubicBezTo>
                      <a:pt x="175164" y="180422"/>
                      <a:pt x="157288" y="183775"/>
                      <a:pt x="139230" y="185547"/>
                    </a:cubicBezTo>
                    <a:lnTo>
                      <a:pt x="122219" y="154972"/>
                    </a:lnTo>
                    <a:cubicBezTo>
                      <a:pt x="125355" y="154972"/>
                      <a:pt x="130107" y="154972"/>
                      <a:pt x="136379" y="153924"/>
                    </a:cubicBezTo>
                    <a:cubicBezTo>
                      <a:pt x="142652" y="152876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7"/>
                    </a:cubicBezTo>
                    <a:cubicBezTo>
                      <a:pt x="191074" y="141303"/>
                      <a:pt x="199361" y="138113"/>
                      <a:pt x="207373" y="134302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8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377"/>
                      <a:pt x="60900" y="122549"/>
                      <a:pt x="52271" y="120586"/>
                    </a:cubicBezTo>
                    <a:cubicBezTo>
                      <a:pt x="43727" y="118662"/>
                      <a:pt x="35525" y="115452"/>
                      <a:pt x="27941" y="111061"/>
                    </a:cubicBezTo>
                    <a:cubicBezTo>
                      <a:pt x="19597" y="106670"/>
                      <a:pt x="12355" y="100460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18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75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180" y="65437"/>
                      <a:pt x="48849" y="75533"/>
                      <a:pt x="63105" y="83534"/>
                    </a:cubicBezTo>
                    <a:close/>
                    <a:moveTo>
                      <a:pt x="229992" y="97441"/>
                    </a:moveTo>
                    <a:cubicBezTo>
                      <a:pt x="222740" y="93497"/>
                      <a:pt x="214396" y="92021"/>
                      <a:pt x="206232" y="93250"/>
                    </a:cubicBezTo>
                    <a:cubicBezTo>
                      <a:pt x="194951" y="94707"/>
                      <a:pt x="183822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256" y="115538"/>
                      <a:pt x="243677" y="105442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9" name="Google Shape;3069;p37"/>
            <p:cNvGrpSpPr/>
            <p:nvPr/>
          </p:nvGrpSpPr>
          <p:grpSpPr>
            <a:xfrm>
              <a:off x="3810520" y="2225674"/>
              <a:ext cx="883852" cy="621125"/>
              <a:chOff x="5620145" y="2967799"/>
              <a:chExt cx="883852" cy="621125"/>
            </a:xfrm>
          </p:grpSpPr>
          <p:sp>
            <p:nvSpPr>
              <p:cNvPr id="3070" name="Google Shape;3070;p37"/>
              <p:cNvSpPr/>
              <p:nvPr/>
            </p:nvSpPr>
            <p:spPr>
              <a:xfrm>
                <a:off x="5620145" y="30774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1" name="Google Shape;3071;p37"/>
              <p:cNvSpPr/>
              <p:nvPr/>
            </p:nvSpPr>
            <p:spPr>
              <a:xfrm>
                <a:off x="5620240" y="3220497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2" name="Google Shape;3072;p37"/>
              <p:cNvSpPr/>
              <p:nvPr/>
            </p:nvSpPr>
            <p:spPr>
              <a:xfrm>
                <a:off x="6437470" y="3223545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3" name="Google Shape;3073;p37"/>
              <p:cNvSpPr/>
              <p:nvPr/>
            </p:nvSpPr>
            <p:spPr>
              <a:xfrm>
                <a:off x="5620145" y="296779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4" name="Google Shape;3074;p37"/>
              <p:cNvSpPr/>
              <p:nvPr/>
            </p:nvSpPr>
            <p:spPr>
              <a:xfrm>
                <a:off x="5745842" y="3037498"/>
                <a:ext cx="632610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21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1"/>
                      <a:pt x="216059" y="383881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69" y="92131"/>
                      <a:pt x="637267" y="14385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5" name="Google Shape;3075;p37"/>
              <p:cNvSpPr/>
              <p:nvPr/>
            </p:nvSpPr>
            <p:spPr>
              <a:xfrm>
                <a:off x="5746450" y="3059406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3"/>
                      <a:pt x="596363" y="257866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3"/>
                      <a:pt x="0" y="172141"/>
                    </a:cubicBezTo>
                    <a:cubicBezTo>
                      <a:pt x="4372" y="128992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6" name="Google Shape;3076;p37"/>
              <p:cNvSpPr/>
              <p:nvPr/>
            </p:nvSpPr>
            <p:spPr>
              <a:xfrm>
                <a:off x="5907730" y="3141821"/>
                <a:ext cx="294899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451" extrusionOk="0">
                    <a:moveTo>
                      <a:pt x="149685" y="30004"/>
                    </a:moveTo>
                    <a:cubicBezTo>
                      <a:pt x="145807" y="30004"/>
                      <a:pt x="141929" y="30289"/>
                      <a:pt x="138090" y="30861"/>
                    </a:cubicBezTo>
                    <a:cubicBezTo>
                      <a:pt x="132958" y="31623"/>
                      <a:pt x="127066" y="32671"/>
                      <a:pt x="120603" y="34004"/>
                    </a:cubicBezTo>
                    <a:cubicBezTo>
                      <a:pt x="114140" y="35338"/>
                      <a:pt x="107488" y="37147"/>
                      <a:pt x="100550" y="39243"/>
                    </a:cubicBezTo>
                    <a:cubicBezTo>
                      <a:pt x="93745" y="41243"/>
                      <a:pt x="87112" y="43758"/>
                      <a:pt x="80687" y="46768"/>
                    </a:cubicBezTo>
                    <a:lnTo>
                      <a:pt x="131532" y="76200"/>
                    </a:lnTo>
                    <a:lnTo>
                      <a:pt x="140561" y="72961"/>
                    </a:lnTo>
                    <a:cubicBezTo>
                      <a:pt x="153486" y="68675"/>
                      <a:pt x="165746" y="65056"/>
                      <a:pt x="177151" y="62008"/>
                    </a:cubicBezTo>
                    <a:cubicBezTo>
                      <a:pt x="187909" y="59122"/>
                      <a:pt x="198924" y="57312"/>
                      <a:pt x="210034" y="56578"/>
                    </a:cubicBezTo>
                    <a:cubicBezTo>
                      <a:pt x="220250" y="55874"/>
                      <a:pt x="230505" y="56540"/>
                      <a:pt x="240541" y="58579"/>
                    </a:cubicBezTo>
                    <a:cubicBezTo>
                      <a:pt x="250586" y="60827"/>
                      <a:pt x="260204" y="64656"/>
                      <a:pt x="269052" y="69913"/>
                    </a:cubicBezTo>
                    <a:cubicBezTo>
                      <a:pt x="277834" y="74304"/>
                      <a:pt x="285351" y="80858"/>
                      <a:pt x="290911" y="88963"/>
                    </a:cubicBezTo>
                    <a:cubicBezTo>
                      <a:pt x="294665" y="94869"/>
                      <a:pt x="295834" y="102070"/>
                      <a:pt x="294142" y="108871"/>
                    </a:cubicBezTo>
                    <a:cubicBezTo>
                      <a:pt x="292032" y="116367"/>
                      <a:pt x="287927" y="123149"/>
                      <a:pt x="282262" y="128492"/>
                    </a:cubicBezTo>
                    <a:cubicBezTo>
                      <a:pt x="275287" y="135522"/>
                      <a:pt x="267503" y="141694"/>
                      <a:pt x="259073" y="146875"/>
                    </a:cubicBezTo>
                    <a:lnTo>
                      <a:pt x="291386" y="165925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610" y="164811"/>
                      <a:pt x="209368" y="170974"/>
                      <a:pt x="192642" y="175450"/>
                    </a:cubicBezTo>
                    <a:cubicBezTo>
                      <a:pt x="175155" y="180289"/>
                      <a:pt x="157288" y="183642"/>
                      <a:pt x="139230" y="185452"/>
                    </a:cubicBezTo>
                    <a:lnTo>
                      <a:pt x="122219" y="154876"/>
                    </a:lnTo>
                    <a:cubicBezTo>
                      <a:pt x="125355" y="154876"/>
                      <a:pt x="130107" y="154876"/>
                      <a:pt x="136474" y="153829"/>
                    </a:cubicBezTo>
                    <a:cubicBezTo>
                      <a:pt x="142842" y="152781"/>
                      <a:pt x="149875" y="151828"/>
                      <a:pt x="157763" y="150114"/>
                    </a:cubicBezTo>
                    <a:cubicBezTo>
                      <a:pt x="165651" y="148399"/>
                      <a:pt x="173824" y="146304"/>
                      <a:pt x="182568" y="143732"/>
                    </a:cubicBezTo>
                    <a:cubicBezTo>
                      <a:pt x="191074" y="141227"/>
                      <a:pt x="199370" y="138036"/>
                      <a:pt x="207373" y="134207"/>
                    </a:cubicBezTo>
                    <a:lnTo>
                      <a:pt x="156907" y="104965"/>
                    </a:lnTo>
                    <a:lnTo>
                      <a:pt x="150255" y="107251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16" y="106547"/>
                      <a:pt x="12383" y="100336"/>
                      <a:pt x="6748" y="92773"/>
                    </a:cubicBezTo>
                    <a:cubicBezTo>
                      <a:pt x="2690" y="87068"/>
                      <a:pt x="684" y="80153"/>
                      <a:pt x="1045" y="73152"/>
                    </a:cubicBezTo>
                    <a:cubicBezTo>
                      <a:pt x="1768" y="65856"/>
                      <a:pt x="4685" y="58941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344"/>
                    </a:moveTo>
                    <a:cubicBezTo>
                      <a:pt x="70043" y="87173"/>
                      <a:pt x="77712" y="88830"/>
                      <a:pt x="85344" y="88106"/>
                    </a:cubicBezTo>
                    <a:cubicBezTo>
                      <a:pt x="95656" y="86935"/>
                      <a:pt x="105825" y="84668"/>
                      <a:pt x="115661" y="81343"/>
                    </a:cubicBezTo>
                    <a:lnTo>
                      <a:pt x="68142" y="53721"/>
                    </a:lnTo>
                    <a:cubicBezTo>
                      <a:pt x="50465" y="65056"/>
                      <a:pt x="49040" y="74867"/>
                      <a:pt x="63390" y="83153"/>
                    </a:cubicBezTo>
                    <a:close/>
                    <a:moveTo>
                      <a:pt x="230182" y="96679"/>
                    </a:moveTo>
                    <a:cubicBezTo>
                      <a:pt x="222930" y="92735"/>
                      <a:pt x="214586" y="91259"/>
                      <a:pt x="206422" y="92488"/>
                    </a:cubicBezTo>
                    <a:cubicBezTo>
                      <a:pt x="195170" y="93907"/>
                      <a:pt x="184069" y="96336"/>
                      <a:pt x="173254" y="99727"/>
                    </a:cubicBezTo>
                    <a:lnTo>
                      <a:pt x="220773" y="127159"/>
                    </a:lnTo>
                    <a:cubicBezTo>
                      <a:pt x="240541" y="115157"/>
                      <a:pt x="243867" y="105061"/>
                      <a:pt x="23018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7" name="Google Shape;3077;p37"/>
              <p:cNvSpPr/>
              <p:nvPr/>
            </p:nvSpPr>
            <p:spPr>
              <a:xfrm>
                <a:off x="6030138" y="3279362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8" name="Google Shape;3078;p37"/>
              <p:cNvSpPr/>
              <p:nvPr/>
            </p:nvSpPr>
            <p:spPr>
              <a:xfrm>
                <a:off x="6157299" y="329022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9" name="Google Shape;3079;p37"/>
              <p:cNvSpPr/>
              <p:nvPr/>
            </p:nvSpPr>
            <p:spPr>
              <a:xfrm>
                <a:off x="6171364" y="3226974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0" name="Google Shape;3080;p37"/>
              <p:cNvSpPr/>
              <p:nvPr/>
            </p:nvSpPr>
            <p:spPr>
              <a:xfrm>
                <a:off x="6072240" y="3233356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1" name="Google Shape;3081;p37"/>
              <p:cNvSpPr/>
              <p:nvPr/>
            </p:nvSpPr>
            <p:spPr>
              <a:xfrm>
                <a:off x="5975967" y="3178206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5"/>
                      <a:pt x="52366" y="23908"/>
                    </a:cubicBezTo>
                    <a:cubicBezTo>
                      <a:pt x="47966" y="18878"/>
                      <a:pt x="42805" y="14573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2" name="Google Shape;3082;p37"/>
              <p:cNvSpPr/>
              <p:nvPr/>
            </p:nvSpPr>
            <p:spPr>
              <a:xfrm>
                <a:off x="6030138" y="3147155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239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3" name="Google Shape;3083;p37"/>
              <p:cNvSpPr/>
              <p:nvPr/>
            </p:nvSpPr>
            <p:spPr>
              <a:xfrm>
                <a:off x="5907920" y="3142011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4" name="Google Shape;3084;p37"/>
              <p:cNvSpPr/>
              <p:nvPr/>
            </p:nvSpPr>
            <p:spPr>
              <a:xfrm>
                <a:off x="5908870" y="319963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5" name="Google Shape;3085;p37"/>
              <p:cNvSpPr/>
              <p:nvPr/>
            </p:nvSpPr>
            <p:spPr>
              <a:xfrm>
                <a:off x="5908110" y="3125057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90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8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1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2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5"/>
                    </a:lnTo>
                    <a:cubicBezTo>
                      <a:pt x="130012" y="112967"/>
                      <a:pt x="118417" y="116300"/>
                      <a:pt x="107773" y="118300"/>
                    </a:cubicBezTo>
                    <a:cubicBezTo>
                      <a:pt x="98212" y="120767"/>
                      <a:pt x="88442" y="122330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4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2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6" name="Google Shape;3086;p37"/>
            <p:cNvGrpSpPr/>
            <p:nvPr/>
          </p:nvGrpSpPr>
          <p:grpSpPr>
            <a:xfrm>
              <a:off x="3839126" y="2072703"/>
              <a:ext cx="883852" cy="621124"/>
              <a:chOff x="5648751" y="2814828"/>
              <a:chExt cx="883852" cy="621124"/>
            </a:xfrm>
          </p:grpSpPr>
          <p:sp>
            <p:nvSpPr>
              <p:cNvPr id="3087" name="Google Shape;3087;p37"/>
              <p:cNvSpPr/>
              <p:nvPr/>
            </p:nvSpPr>
            <p:spPr>
              <a:xfrm>
                <a:off x="5648751" y="292446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8" name="Google Shape;3088;p37"/>
              <p:cNvSpPr/>
              <p:nvPr/>
            </p:nvSpPr>
            <p:spPr>
              <a:xfrm>
                <a:off x="5648941" y="306752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9" name="Google Shape;3089;p37"/>
              <p:cNvSpPr/>
              <p:nvPr/>
            </p:nvSpPr>
            <p:spPr>
              <a:xfrm>
                <a:off x="6466077" y="307057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0" name="Google Shape;3090;p37"/>
              <p:cNvSpPr/>
              <p:nvPr/>
            </p:nvSpPr>
            <p:spPr>
              <a:xfrm>
                <a:off x="5648751" y="281482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1" name="Google Shape;3091;p37"/>
              <p:cNvSpPr/>
              <p:nvPr/>
            </p:nvSpPr>
            <p:spPr>
              <a:xfrm>
                <a:off x="5774449" y="2884431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2" name="Google Shape;3092;p37"/>
              <p:cNvSpPr/>
              <p:nvPr/>
            </p:nvSpPr>
            <p:spPr>
              <a:xfrm>
                <a:off x="5775057" y="2906363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3" name="Google Shape;3093;p37"/>
              <p:cNvSpPr/>
              <p:nvPr/>
            </p:nvSpPr>
            <p:spPr>
              <a:xfrm>
                <a:off x="5936526" y="2988278"/>
                <a:ext cx="294942" cy="185832"/>
              </a:xfrm>
              <a:custGeom>
                <a:avLst/>
                <a:gdLst/>
                <a:ahLst/>
                <a:cxnLst/>
                <a:rect l="l" t="t" r="r" b="b"/>
                <a:pathLst>
                  <a:path w="294942" h="185832" extrusionOk="0">
                    <a:moveTo>
                      <a:pt x="149495" y="30290"/>
                    </a:moveTo>
                    <a:cubicBezTo>
                      <a:pt x="145608" y="30280"/>
                      <a:pt x="141730" y="30604"/>
                      <a:pt x="137900" y="31242"/>
                    </a:cubicBezTo>
                    <a:cubicBezTo>
                      <a:pt x="132768" y="32004"/>
                      <a:pt x="126876" y="33052"/>
                      <a:pt x="120413" y="34385"/>
                    </a:cubicBezTo>
                    <a:cubicBezTo>
                      <a:pt x="113950" y="35719"/>
                      <a:pt x="107298" y="37529"/>
                      <a:pt x="100360" y="39529"/>
                    </a:cubicBezTo>
                    <a:cubicBezTo>
                      <a:pt x="93574" y="41624"/>
                      <a:pt x="86941" y="44168"/>
                      <a:pt x="80497" y="47149"/>
                    </a:cubicBezTo>
                    <a:lnTo>
                      <a:pt x="131342" y="76581"/>
                    </a:lnTo>
                    <a:lnTo>
                      <a:pt x="140846" y="73342"/>
                    </a:lnTo>
                    <a:cubicBezTo>
                      <a:pt x="153771" y="69056"/>
                      <a:pt x="165936" y="65342"/>
                      <a:pt x="177341" y="62389"/>
                    </a:cubicBezTo>
                    <a:cubicBezTo>
                      <a:pt x="188127" y="59474"/>
                      <a:pt x="199171" y="57626"/>
                      <a:pt x="210319" y="56864"/>
                    </a:cubicBezTo>
                    <a:cubicBezTo>
                      <a:pt x="220440" y="56255"/>
                      <a:pt x="230600" y="56960"/>
                      <a:pt x="240541" y="58960"/>
                    </a:cubicBezTo>
                    <a:cubicBezTo>
                      <a:pt x="250596" y="61170"/>
                      <a:pt x="260223" y="64999"/>
                      <a:pt x="269052" y="70295"/>
                    </a:cubicBezTo>
                    <a:cubicBezTo>
                      <a:pt x="277872" y="74657"/>
                      <a:pt x="285427" y="81220"/>
                      <a:pt x="291006" y="89345"/>
                    </a:cubicBezTo>
                    <a:cubicBezTo>
                      <a:pt x="294684" y="95288"/>
                      <a:pt x="295843" y="102451"/>
                      <a:pt x="294237" y="109252"/>
                    </a:cubicBezTo>
                    <a:cubicBezTo>
                      <a:pt x="292004" y="116719"/>
                      <a:pt x="287879" y="123482"/>
                      <a:pt x="282262" y="128873"/>
                    </a:cubicBezTo>
                    <a:cubicBezTo>
                      <a:pt x="275287" y="135903"/>
                      <a:pt x="267503" y="142075"/>
                      <a:pt x="259073" y="147257"/>
                    </a:cubicBezTo>
                    <a:lnTo>
                      <a:pt x="291386" y="166307"/>
                    </a:lnTo>
                    <a:lnTo>
                      <a:pt x="273804" y="176498"/>
                    </a:lnTo>
                    <a:lnTo>
                      <a:pt x="241206" y="157448"/>
                    </a:lnTo>
                    <a:cubicBezTo>
                      <a:pt x="225677" y="165116"/>
                      <a:pt x="209444" y="171279"/>
                      <a:pt x="192737" y="175832"/>
                    </a:cubicBezTo>
                    <a:cubicBezTo>
                      <a:pt x="175212" y="180670"/>
                      <a:pt x="157316" y="184013"/>
                      <a:pt x="139230" y="185833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970" y="151924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3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cubicBezTo>
                      <a:pt x="148069" y="108109"/>
                      <a:pt x="145693" y="108775"/>
                      <a:pt x="143317" y="109442"/>
                    </a:cubicBez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01"/>
                      <a:pt x="35554" y="115300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00" y="83725"/>
                    </a:moveTo>
                    <a:cubicBezTo>
                      <a:pt x="69881" y="87563"/>
                      <a:pt x="77589" y="89230"/>
                      <a:pt x="85249" y="88487"/>
                    </a:cubicBezTo>
                    <a:cubicBezTo>
                      <a:pt x="95532" y="87268"/>
                      <a:pt x="105663" y="84963"/>
                      <a:pt x="115471" y="81629"/>
                    </a:cubicBezTo>
                    <a:lnTo>
                      <a:pt x="67952" y="54102"/>
                    </a:lnTo>
                    <a:cubicBezTo>
                      <a:pt x="50180" y="65532"/>
                      <a:pt x="48849" y="75438"/>
                      <a:pt x="63200" y="83725"/>
                    </a:cubicBezTo>
                    <a:close/>
                    <a:moveTo>
                      <a:pt x="229992" y="97822"/>
                    </a:moveTo>
                    <a:cubicBezTo>
                      <a:pt x="222750" y="93840"/>
                      <a:pt x="214405" y="92335"/>
                      <a:pt x="206232" y="93536"/>
                    </a:cubicBezTo>
                    <a:cubicBezTo>
                      <a:pt x="194989" y="95040"/>
                      <a:pt x="183898" y="97498"/>
                      <a:pt x="173064" y="100870"/>
                    </a:cubicBezTo>
                    <a:lnTo>
                      <a:pt x="220583" y="128207"/>
                    </a:lnTo>
                    <a:cubicBezTo>
                      <a:pt x="240256" y="115729"/>
                      <a:pt x="243677" y="105537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4" name="Google Shape;3094;p37"/>
              <p:cNvSpPr/>
              <p:nvPr/>
            </p:nvSpPr>
            <p:spPr>
              <a:xfrm>
                <a:off x="6058745" y="31260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5" name="Google Shape;3095;p37"/>
              <p:cNvSpPr/>
              <p:nvPr/>
            </p:nvSpPr>
            <p:spPr>
              <a:xfrm>
                <a:off x="6185905" y="313724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6" name="Google Shape;3096;p37"/>
              <p:cNvSpPr/>
              <p:nvPr/>
            </p:nvSpPr>
            <p:spPr>
              <a:xfrm>
                <a:off x="6199971" y="307400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7" name="Google Shape;3097;p37"/>
              <p:cNvSpPr/>
              <p:nvPr/>
            </p:nvSpPr>
            <p:spPr>
              <a:xfrm>
                <a:off x="6100751" y="3080384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7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5"/>
                    </a:cubicBezTo>
                    <a:cubicBezTo>
                      <a:pt x="15681" y="20098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8" name="Google Shape;3098;p37"/>
              <p:cNvSpPr/>
              <p:nvPr/>
            </p:nvSpPr>
            <p:spPr>
              <a:xfrm>
                <a:off x="6004573" y="3025235"/>
                <a:ext cx="5873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733" h="38957" extrusionOk="0">
                    <a:moveTo>
                      <a:pt x="0" y="11049"/>
                    </a:moveTo>
                    <a:lnTo>
                      <a:pt x="48659" y="38957"/>
                    </a:lnTo>
                    <a:lnTo>
                      <a:pt x="58733" y="31623"/>
                    </a:lnTo>
                    <a:cubicBezTo>
                      <a:pt x="58733" y="31623"/>
                      <a:pt x="52556" y="24575"/>
                      <a:pt x="52081" y="23908"/>
                    </a:cubicBezTo>
                    <a:cubicBezTo>
                      <a:pt x="47699" y="18869"/>
                      <a:pt x="42567" y="14526"/>
                      <a:pt x="36875" y="11049"/>
                    </a:cubicBezTo>
                    <a:cubicBezTo>
                      <a:pt x="33168" y="10382"/>
                      <a:pt x="9979" y="0"/>
                      <a:pt x="997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9" name="Google Shape;3099;p37"/>
              <p:cNvSpPr/>
              <p:nvPr/>
            </p:nvSpPr>
            <p:spPr>
              <a:xfrm>
                <a:off x="6058745" y="299408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0" name="Google Shape;3100;p37"/>
              <p:cNvSpPr/>
              <p:nvPr/>
            </p:nvSpPr>
            <p:spPr>
              <a:xfrm>
                <a:off x="5936526" y="2989040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1" name="Google Shape;3101;p37"/>
              <p:cNvSpPr/>
              <p:nvPr/>
            </p:nvSpPr>
            <p:spPr>
              <a:xfrm>
                <a:off x="5937476" y="3046571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907"/>
                    </a:moveTo>
                    <a:cubicBezTo>
                      <a:pt x="0" y="17907"/>
                      <a:pt x="0" y="0"/>
                      <a:pt x="0" y="0"/>
                    </a:cubicBezTo>
                    <a:lnTo>
                      <a:pt x="30222" y="0"/>
                    </a:lnTo>
                    <a:lnTo>
                      <a:pt x="22999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2" name="Google Shape;3102;p37"/>
              <p:cNvSpPr/>
              <p:nvPr/>
            </p:nvSpPr>
            <p:spPr>
              <a:xfrm>
                <a:off x="5936526" y="2971514"/>
                <a:ext cx="294948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948" h="185546" extrusionOk="0">
                    <a:moveTo>
                      <a:pt x="149495" y="29908"/>
                    </a:moveTo>
                    <a:cubicBezTo>
                      <a:pt x="145608" y="29899"/>
                      <a:pt x="141730" y="30223"/>
                      <a:pt x="137900" y="30861"/>
                    </a:cubicBezTo>
                    <a:cubicBezTo>
                      <a:pt x="132768" y="31623"/>
                      <a:pt x="126876" y="32671"/>
                      <a:pt x="120413" y="34004"/>
                    </a:cubicBezTo>
                    <a:cubicBezTo>
                      <a:pt x="113950" y="35338"/>
                      <a:pt x="107298" y="37052"/>
                      <a:pt x="100360" y="39148"/>
                    </a:cubicBezTo>
                    <a:cubicBezTo>
                      <a:pt x="93565" y="41196"/>
                      <a:pt x="86922" y="43748"/>
                      <a:pt x="80497" y="46768"/>
                    </a:cubicBezTo>
                    <a:lnTo>
                      <a:pt x="131342" y="76105"/>
                    </a:lnTo>
                    <a:lnTo>
                      <a:pt x="140846" y="72866"/>
                    </a:lnTo>
                    <a:cubicBezTo>
                      <a:pt x="153771" y="68580"/>
                      <a:pt x="165936" y="64960"/>
                      <a:pt x="177341" y="61913"/>
                    </a:cubicBezTo>
                    <a:cubicBezTo>
                      <a:pt x="188137" y="59065"/>
                      <a:pt x="199180" y="57255"/>
                      <a:pt x="210319" y="56483"/>
                    </a:cubicBezTo>
                    <a:cubicBezTo>
                      <a:pt x="220440" y="55874"/>
                      <a:pt x="230600" y="56579"/>
                      <a:pt x="240541" y="58579"/>
                    </a:cubicBezTo>
                    <a:cubicBezTo>
                      <a:pt x="250586" y="60751"/>
                      <a:pt x="260214" y="64551"/>
                      <a:pt x="269052" y="69818"/>
                    </a:cubicBezTo>
                    <a:cubicBezTo>
                      <a:pt x="277853" y="74219"/>
                      <a:pt x="285399" y="80772"/>
                      <a:pt x="291006" y="88868"/>
                    </a:cubicBezTo>
                    <a:cubicBezTo>
                      <a:pt x="294693" y="94802"/>
                      <a:pt x="295853" y="101975"/>
                      <a:pt x="294237" y="108775"/>
                    </a:cubicBezTo>
                    <a:cubicBezTo>
                      <a:pt x="292004" y="116243"/>
                      <a:pt x="287879" y="123006"/>
                      <a:pt x="282262" y="128397"/>
                    </a:cubicBezTo>
                    <a:cubicBezTo>
                      <a:pt x="275363" y="135484"/>
                      <a:pt x="267646" y="141722"/>
                      <a:pt x="259263" y="146971"/>
                    </a:cubicBezTo>
                    <a:lnTo>
                      <a:pt x="291576" y="166021"/>
                    </a:lnTo>
                    <a:lnTo>
                      <a:pt x="273994" y="176213"/>
                    </a:lnTo>
                    <a:lnTo>
                      <a:pt x="241396" y="157163"/>
                    </a:lnTo>
                    <a:cubicBezTo>
                      <a:pt x="225857" y="164802"/>
                      <a:pt x="209635" y="170926"/>
                      <a:pt x="192927" y="175450"/>
                    </a:cubicBezTo>
                    <a:cubicBezTo>
                      <a:pt x="175421" y="180365"/>
                      <a:pt x="157516" y="183747"/>
                      <a:pt x="139421" y="185547"/>
                    </a:cubicBezTo>
                    <a:lnTo>
                      <a:pt x="122409" y="154876"/>
                    </a:lnTo>
                    <a:cubicBezTo>
                      <a:pt x="127180" y="154800"/>
                      <a:pt x="131932" y="154448"/>
                      <a:pt x="136664" y="153829"/>
                    </a:cubicBezTo>
                    <a:cubicBezTo>
                      <a:pt x="143032" y="153067"/>
                      <a:pt x="150160" y="151829"/>
                      <a:pt x="157953" y="150114"/>
                    </a:cubicBezTo>
                    <a:cubicBezTo>
                      <a:pt x="165746" y="148400"/>
                      <a:pt x="174014" y="146304"/>
                      <a:pt x="182758" y="143828"/>
                    </a:cubicBezTo>
                    <a:cubicBezTo>
                      <a:pt x="191254" y="141275"/>
                      <a:pt x="199542" y="138093"/>
                      <a:pt x="207563" y="134303"/>
                    </a:cubicBezTo>
                    <a:lnTo>
                      <a:pt x="156907" y="105061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72"/>
                      <a:pt x="78596" y="123063"/>
                    </a:cubicBezTo>
                    <a:cubicBezTo>
                      <a:pt x="69748" y="123425"/>
                      <a:pt x="60900" y="122587"/>
                      <a:pt x="52271" y="120587"/>
                    </a:cubicBezTo>
                    <a:cubicBezTo>
                      <a:pt x="43736" y="118643"/>
                      <a:pt x="35535" y="115434"/>
                      <a:pt x="27941" y="111062"/>
                    </a:cubicBezTo>
                    <a:cubicBezTo>
                      <a:pt x="19616" y="106651"/>
                      <a:pt x="12374" y="100432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92" y="4286"/>
                      <a:pt x="119871" y="1638"/>
                      <a:pt x="134574" y="0"/>
                    </a:cubicBezTo>
                    <a:close/>
                    <a:moveTo>
                      <a:pt x="63200" y="83249"/>
                    </a:moveTo>
                    <a:cubicBezTo>
                      <a:pt x="69862" y="87125"/>
                      <a:pt x="77579" y="88792"/>
                      <a:pt x="85249" y="88011"/>
                    </a:cubicBezTo>
                    <a:cubicBezTo>
                      <a:pt x="95532" y="86830"/>
                      <a:pt x="105663" y="84563"/>
                      <a:pt x="115471" y="81248"/>
                    </a:cubicBezTo>
                    <a:lnTo>
                      <a:pt x="67952" y="53721"/>
                    </a:lnTo>
                    <a:cubicBezTo>
                      <a:pt x="50180" y="65151"/>
                      <a:pt x="48849" y="74962"/>
                      <a:pt x="63200" y="83249"/>
                    </a:cubicBezTo>
                    <a:close/>
                    <a:moveTo>
                      <a:pt x="229992" y="97250"/>
                    </a:moveTo>
                    <a:cubicBezTo>
                      <a:pt x="222759" y="93231"/>
                      <a:pt x="214405" y="91726"/>
                      <a:pt x="206232" y="92964"/>
                    </a:cubicBezTo>
                    <a:cubicBezTo>
                      <a:pt x="194980" y="94421"/>
                      <a:pt x="183879" y="96879"/>
                      <a:pt x="173064" y="100298"/>
                    </a:cubicBezTo>
                    <a:lnTo>
                      <a:pt x="220583" y="127635"/>
                    </a:lnTo>
                    <a:cubicBezTo>
                      <a:pt x="240541" y="115253"/>
                      <a:pt x="243677" y="105127"/>
                      <a:pt x="229992" y="9725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3" name="Google Shape;3103;p37"/>
            <p:cNvGrpSpPr/>
            <p:nvPr/>
          </p:nvGrpSpPr>
          <p:grpSpPr>
            <a:xfrm>
              <a:off x="3799020" y="4220685"/>
              <a:ext cx="883852" cy="621125"/>
              <a:chOff x="5608645" y="4962810"/>
              <a:chExt cx="883852" cy="621125"/>
            </a:xfrm>
          </p:grpSpPr>
          <p:sp>
            <p:nvSpPr>
              <p:cNvPr id="3104" name="Google Shape;3104;p37"/>
              <p:cNvSpPr/>
              <p:nvPr/>
            </p:nvSpPr>
            <p:spPr>
              <a:xfrm>
                <a:off x="5608645" y="507244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5" name="Google Shape;3105;p37"/>
              <p:cNvSpPr/>
              <p:nvPr/>
            </p:nvSpPr>
            <p:spPr>
              <a:xfrm>
                <a:off x="5608835" y="5215508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6" name="Google Shape;3106;p37"/>
              <p:cNvSpPr/>
              <p:nvPr/>
            </p:nvSpPr>
            <p:spPr>
              <a:xfrm>
                <a:off x="6425971" y="521855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7" name="Google Shape;3107;p37"/>
              <p:cNvSpPr/>
              <p:nvPr/>
            </p:nvSpPr>
            <p:spPr>
              <a:xfrm>
                <a:off x="5608645" y="4962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8" name="Google Shape;3108;p37"/>
              <p:cNvSpPr/>
              <p:nvPr/>
            </p:nvSpPr>
            <p:spPr>
              <a:xfrm>
                <a:off x="5734818" y="5032438"/>
                <a:ext cx="632517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154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094" y="92012"/>
                      <a:pt x="636792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9" name="Google Shape;3109;p37"/>
              <p:cNvSpPr/>
              <p:nvPr/>
            </p:nvSpPr>
            <p:spPr>
              <a:xfrm>
                <a:off x="5735426" y="5054346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0" name="Google Shape;3110;p37"/>
              <p:cNvSpPr/>
              <p:nvPr/>
            </p:nvSpPr>
            <p:spPr>
              <a:xfrm>
                <a:off x="5896325" y="5137308"/>
                <a:ext cx="29503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4784" extrusionOk="0">
                    <a:moveTo>
                      <a:pt x="149590" y="29242"/>
                    </a:moveTo>
                    <a:cubicBezTo>
                      <a:pt x="145702" y="29232"/>
                      <a:pt x="141825" y="29556"/>
                      <a:pt x="137995" y="30194"/>
                    </a:cubicBezTo>
                    <a:cubicBezTo>
                      <a:pt x="132863" y="30956"/>
                      <a:pt x="126971" y="32004"/>
                      <a:pt x="120603" y="33338"/>
                    </a:cubicBezTo>
                    <a:cubicBezTo>
                      <a:pt x="11423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941" y="72295"/>
                    </a:lnTo>
                    <a:cubicBezTo>
                      <a:pt x="153866" y="68008"/>
                      <a:pt x="166031" y="64294"/>
                      <a:pt x="177531" y="61341"/>
                    </a:cubicBezTo>
                    <a:cubicBezTo>
                      <a:pt x="188279" y="58398"/>
                      <a:pt x="199294" y="56579"/>
                      <a:pt x="210414" y="55912"/>
                    </a:cubicBezTo>
                    <a:cubicBezTo>
                      <a:pt x="220535" y="55226"/>
                      <a:pt x="230695" y="55893"/>
                      <a:pt x="240636" y="57912"/>
                    </a:cubicBezTo>
                    <a:cubicBezTo>
                      <a:pt x="250691" y="60122"/>
                      <a:pt x="260318" y="63951"/>
                      <a:pt x="269147" y="69247"/>
                    </a:cubicBezTo>
                    <a:cubicBezTo>
                      <a:pt x="277948" y="73647"/>
                      <a:pt x="285503" y="80200"/>
                      <a:pt x="291101" y="88297"/>
                    </a:cubicBezTo>
                    <a:cubicBezTo>
                      <a:pt x="294779" y="94240"/>
                      <a:pt x="295938" y="101403"/>
                      <a:pt x="294332" y="108204"/>
                    </a:cubicBezTo>
                    <a:cubicBezTo>
                      <a:pt x="292118" y="115681"/>
                      <a:pt x="287993" y="122444"/>
                      <a:pt x="282357" y="127825"/>
                    </a:cubicBezTo>
                    <a:cubicBezTo>
                      <a:pt x="275382" y="134855"/>
                      <a:pt x="267598" y="141027"/>
                      <a:pt x="259168" y="146209"/>
                    </a:cubicBezTo>
                    <a:lnTo>
                      <a:pt x="291481" y="165259"/>
                    </a:lnTo>
                    <a:lnTo>
                      <a:pt x="273899" y="175450"/>
                    </a:lnTo>
                    <a:lnTo>
                      <a:pt x="241301" y="156400"/>
                    </a:lnTo>
                    <a:cubicBezTo>
                      <a:pt x="225772" y="164068"/>
                      <a:pt x="209539" y="170231"/>
                      <a:pt x="192832" y="174784"/>
                    </a:cubicBezTo>
                    <a:cubicBezTo>
                      <a:pt x="175307" y="179622"/>
                      <a:pt x="157411" y="182966"/>
                      <a:pt x="139325" y="184785"/>
                    </a:cubicBezTo>
                    <a:lnTo>
                      <a:pt x="122314" y="154210"/>
                    </a:lnTo>
                    <a:cubicBezTo>
                      <a:pt x="127085" y="154086"/>
                      <a:pt x="131846" y="153705"/>
                      <a:pt x="136569" y="153067"/>
                    </a:cubicBezTo>
                    <a:cubicBezTo>
                      <a:pt x="143726" y="152257"/>
                      <a:pt x="150834" y="151047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59" y="140513"/>
                      <a:pt x="199446" y="137331"/>
                      <a:pt x="207468" y="133540"/>
                    </a:cubicBezTo>
                    <a:lnTo>
                      <a:pt x="156907" y="104584"/>
                    </a:lnTo>
                    <a:lnTo>
                      <a:pt x="150255" y="106871"/>
                    </a:lnTo>
                    <a:lnTo>
                      <a:pt x="143412" y="108966"/>
                    </a:lnTo>
                    <a:cubicBezTo>
                      <a:pt x="130677" y="113157"/>
                      <a:pt x="118987" y="116491"/>
                      <a:pt x="108438" y="118491"/>
                    </a:cubicBezTo>
                    <a:cubicBezTo>
                      <a:pt x="98640" y="120767"/>
                      <a:pt x="88651" y="122111"/>
                      <a:pt x="78596" y="122491"/>
                    </a:cubicBezTo>
                    <a:cubicBezTo>
                      <a:pt x="69805" y="122968"/>
                      <a:pt x="60986" y="122291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27" y="85935"/>
                      <a:pt x="105758" y="83629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0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867" y="104489"/>
                      <a:pt x="230087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1" name="Google Shape;3111;p37"/>
              <p:cNvSpPr/>
              <p:nvPr/>
            </p:nvSpPr>
            <p:spPr>
              <a:xfrm>
                <a:off x="6018639" y="5274373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2" name="Google Shape;3112;p37"/>
              <p:cNvSpPr/>
              <p:nvPr/>
            </p:nvSpPr>
            <p:spPr>
              <a:xfrm>
                <a:off x="6145799" y="528523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3" name="Google Shape;3113;p37"/>
              <p:cNvSpPr/>
              <p:nvPr/>
            </p:nvSpPr>
            <p:spPr>
              <a:xfrm>
                <a:off x="6159865" y="5221985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4" name="Google Shape;3114;p37"/>
              <p:cNvSpPr/>
              <p:nvPr/>
            </p:nvSpPr>
            <p:spPr>
              <a:xfrm>
                <a:off x="6061026" y="5228653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5" name="Google Shape;3115;p37"/>
              <p:cNvSpPr/>
              <p:nvPr/>
            </p:nvSpPr>
            <p:spPr>
              <a:xfrm>
                <a:off x="5964467" y="5173217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6" name="Google Shape;3116;p37"/>
              <p:cNvSpPr/>
              <p:nvPr/>
            </p:nvSpPr>
            <p:spPr>
              <a:xfrm>
                <a:off x="6018639" y="514207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7" name="Google Shape;3117;p37"/>
              <p:cNvSpPr/>
              <p:nvPr/>
            </p:nvSpPr>
            <p:spPr>
              <a:xfrm>
                <a:off x="5896420" y="5137023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8" name="Google Shape;3118;p37"/>
              <p:cNvSpPr/>
              <p:nvPr/>
            </p:nvSpPr>
            <p:spPr>
              <a:xfrm>
                <a:off x="5897465" y="5194553"/>
                <a:ext cx="29841" cy="29908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29908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5621"/>
                    </a:lnTo>
                    <a:lnTo>
                      <a:pt x="9694" y="2990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9" name="Google Shape;3119;p37"/>
              <p:cNvSpPr/>
              <p:nvPr/>
            </p:nvSpPr>
            <p:spPr>
              <a:xfrm>
                <a:off x="5896325" y="5119687"/>
                <a:ext cx="29504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547" extrusionOk="0">
                    <a:moveTo>
                      <a:pt x="149590" y="29718"/>
                    </a:moveTo>
                    <a:cubicBezTo>
                      <a:pt x="145702" y="29708"/>
                      <a:pt x="141825" y="30032"/>
                      <a:pt x="137995" y="30671"/>
                    </a:cubicBezTo>
                    <a:cubicBezTo>
                      <a:pt x="132863" y="31432"/>
                      <a:pt x="126971" y="32480"/>
                      <a:pt x="120603" y="33814"/>
                    </a:cubicBezTo>
                    <a:cubicBezTo>
                      <a:pt x="114235" y="35147"/>
                      <a:pt x="107393" y="36862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5914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722"/>
                    </a:cubicBezTo>
                    <a:cubicBezTo>
                      <a:pt x="188298" y="58874"/>
                      <a:pt x="199304" y="5705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672" y="60598"/>
                      <a:pt x="260299" y="64398"/>
                      <a:pt x="269147" y="69628"/>
                    </a:cubicBezTo>
                    <a:cubicBezTo>
                      <a:pt x="277948" y="74028"/>
                      <a:pt x="285494" y="80581"/>
                      <a:pt x="291101" y="88678"/>
                    </a:cubicBezTo>
                    <a:cubicBezTo>
                      <a:pt x="294788" y="94612"/>
                      <a:pt x="295948" y="101784"/>
                      <a:pt x="294332" y="108585"/>
                    </a:cubicBezTo>
                    <a:cubicBezTo>
                      <a:pt x="292156" y="116186"/>
                      <a:pt x="288031" y="123082"/>
                      <a:pt x="282357" y="128588"/>
                    </a:cubicBezTo>
                    <a:cubicBezTo>
                      <a:pt x="275410" y="135617"/>
                      <a:pt x="267617" y="141761"/>
                      <a:pt x="259168" y="146876"/>
                    </a:cubicBezTo>
                    <a:lnTo>
                      <a:pt x="291481" y="165926"/>
                    </a:lnTo>
                    <a:lnTo>
                      <a:pt x="273899" y="176213"/>
                    </a:lnTo>
                    <a:lnTo>
                      <a:pt x="241301" y="157163"/>
                    </a:lnTo>
                    <a:cubicBezTo>
                      <a:pt x="225762" y="164802"/>
                      <a:pt x="209539" y="170926"/>
                      <a:pt x="192832" y="175451"/>
                    </a:cubicBezTo>
                    <a:cubicBezTo>
                      <a:pt x="175326" y="180365"/>
                      <a:pt x="157421" y="183747"/>
                      <a:pt x="139325" y="185547"/>
                    </a:cubicBezTo>
                    <a:lnTo>
                      <a:pt x="122314" y="154972"/>
                    </a:lnTo>
                    <a:cubicBezTo>
                      <a:pt x="127085" y="154848"/>
                      <a:pt x="131846" y="154467"/>
                      <a:pt x="136569" y="153829"/>
                    </a:cubicBezTo>
                    <a:cubicBezTo>
                      <a:pt x="142937" y="153067"/>
                      <a:pt x="150065" y="151924"/>
                      <a:pt x="157858" y="150209"/>
                    </a:cubicBezTo>
                    <a:cubicBezTo>
                      <a:pt x="165651" y="148495"/>
                      <a:pt x="174014" y="146304"/>
                      <a:pt x="182663" y="143828"/>
                    </a:cubicBezTo>
                    <a:cubicBezTo>
                      <a:pt x="191169" y="141313"/>
                      <a:pt x="199465" y="138132"/>
                      <a:pt x="207468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320"/>
                      <a:pt x="60967" y="122520"/>
                      <a:pt x="52366" y="120587"/>
                    </a:cubicBezTo>
                    <a:cubicBezTo>
                      <a:pt x="43803" y="118615"/>
                      <a:pt x="35582" y="115405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4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058"/>
                    </a:moveTo>
                    <a:cubicBezTo>
                      <a:pt x="69957" y="86935"/>
                      <a:pt x="77674" y="88602"/>
                      <a:pt x="85344" y="87821"/>
                    </a:cubicBezTo>
                    <a:cubicBezTo>
                      <a:pt x="95627" y="86639"/>
                      <a:pt x="105758" y="84372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44" y="74866"/>
                      <a:pt x="63295" y="83058"/>
                    </a:cubicBezTo>
                    <a:close/>
                    <a:moveTo>
                      <a:pt x="230087" y="97060"/>
                    </a:moveTo>
                    <a:cubicBezTo>
                      <a:pt x="222854" y="93040"/>
                      <a:pt x="214500" y="91535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541" y="115062"/>
                      <a:pt x="243867" y="104965"/>
                      <a:pt x="230087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0" name="Google Shape;3120;p37"/>
            <p:cNvGrpSpPr/>
            <p:nvPr/>
          </p:nvGrpSpPr>
          <p:grpSpPr>
            <a:xfrm>
              <a:off x="3799020" y="4077239"/>
              <a:ext cx="883852" cy="621125"/>
              <a:chOff x="5608645" y="4819364"/>
              <a:chExt cx="883852" cy="621125"/>
            </a:xfrm>
          </p:grpSpPr>
          <p:sp>
            <p:nvSpPr>
              <p:cNvPr id="3121" name="Google Shape;3121;p37"/>
              <p:cNvSpPr/>
              <p:nvPr/>
            </p:nvSpPr>
            <p:spPr>
              <a:xfrm>
                <a:off x="5608645" y="492899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2" name="Google Shape;3122;p37"/>
              <p:cNvSpPr/>
              <p:nvPr/>
            </p:nvSpPr>
            <p:spPr>
              <a:xfrm>
                <a:off x="5608835" y="507206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3" name="Google Shape;3123;p37"/>
              <p:cNvSpPr/>
              <p:nvPr/>
            </p:nvSpPr>
            <p:spPr>
              <a:xfrm>
                <a:off x="6425971" y="507511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4" name="Google Shape;3124;p37"/>
              <p:cNvSpPr/>
              <p:nvPr/>
            </p:nvSpPr>
            <p:spPr>
              <a:xfrm>
                <a:off x="5608645" y="48193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5" name="Google Shape;3125;p37"/>
              <p:cNvSpPr/>
              <p:nvPr/>
            </p:nvSpPr>
            <p:spPr>
              <a:xfrm>
                <a:off x="5734818" y="4888968"/>
                <a:ext cx="632517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154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094" y="92607"/>
                      <a:pt x="636792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6" name="Google Shape;3126;p37"/>
              <p:cNvSpPr/>
              <p:nvPr/>
            </p:nvSpPr>
            <p:spPr>
              <a:xfrm>
                <a:off x="5735426" y="491089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7" name="Google Shape;3127;p37"/>
              <p:cNvSpPr/>
              <p:nvPr/>
            </p:nvSpPr>
            <p:spPr>
              <a:xfrm>
                <a:off x="5896325" y="4993385"/>
                <a:ext cx="295037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5261" extrusionOk="0">
                    <a:moveTo>
                      <a:pt x="149590" y="29718"/>
                    </a:moveTo>
                    <a:cubicBezTo>
                      <a:pt x="145702" y="29709"/>
                      <a:pt x="141825" y="30032"/>
                      <a:pt x="137995" y="30671"/>
                    </a:cubicBezTo>
                    <a:cubicBezTo>
                      <a:pt x="132863" y="31433"/>
                      <a:pt x="126971" y="32480"/>
                      <a:pt x="120603" y="33814"/>
                    </a:cubicBezTo>
                    <a:cubicBezTo>
                      <a:pt x="114235" y="35147"/>
                      <a:pt x="107393" y="36957"/>
                      <a:pt x="100455" y="39053"/>
                    </a:cubicBezTo>
                    <a:cubicBezTo>
                      <a:pt x="93660" y="41072"/>
                      <a:pt x="87017" y="43587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770"/>
                      <a:pt x="177531" y="61817"/>
                    </a:cubicBezTo>
                    <a:cubicBezTo>
                      <a:pt x="188279" y="58874"/>
                      <a:pt x="199294" y="57055"/>
                      <a:pt x="210414" y="56388"/>
                    </a:cubicBezTo>
                    <a:cubicBezTo>
                      <a:pt x="220535" y="55702"/>
                      <a:pt x="230695" y="56369"/>
                      <a:pt x="240636" y="58388"/>
                    </a:cubicBezTo>
                    <a:cubicBezTo>
                      <a:pt x="250691" y="60598"/>
                      <a:pt x="260318" y="64427"/>
                      <a:pt x="269147" y="69723"/>
                    </a:cubicBezTo>
                    <a:cubicBezTo>
                      <a:pt x="277948" y="74124"/>
                      <a:pt x="285503" y="80677"/>
                      <a:pt x="291101" y="88773"/>
                    </a:cubicBezTo>
                    <a:cubicBezTo>
                      <a:pt x="294779" y="94717"/>
                      <a:pt x="295938" y="101880"/>
                      <a:pt x="294332" y="108680"/>
                    </a:cubicBezTo>
                    <a:cubicBezTo>
                      <a:pt x="292118" y="116157"/>
                      <a:pt x="287993" y="122920"/>
                      <a:pt x="282357" y="128302"/>
                    </a:cubicBezTo>
                    <a:cubicBezTo>
                      <a:pt x="275382" y="135331"/>
                      <a:pt x="267598" y="141504"/>
                      <a:pt x="259168" y="146685"/>
                    </a:cubicBezTo>
                    <a:lnTo>
                      <a:pt x="291481" y="165735"/>
                    </a:lnTo>
                    <a:lnTo>
                      <a:pt x="273899" y="175927"/>
                    </a:lnTo>
                    <a:lnTo>
                      <a:pt x="241301" y="156877"/>
                    </a:lnTo>
                    <a:cubicBezTo>
                      <a:pt x="225772" y="164545"/>
                      <a:pt x="209539" y="170707"/>
                      <a:pt x="192832" y="175260"/>
                    </a:cubicBezTo>
                    <a:cubicBezTo>
                      <a:pt x="175307" y="180099"/>
                      <a:pt x="157411" y="183442"/>
                      <a:pt x="139325" y="185261"/>
                    </a:cubicBezTo>
                    <a:lnTo>
                      <a:pt x="122314" y="154686"/>
                    </a:lnTo>
                    <a:cubicBezTo>
                      <a:pt x="127085" y="154562"/>
                      <a:pt x="131846" y="154181"/>
                      <a:pt x="136569" y="153543"/>
                    </a:cubicBezTo>
                    <a:cubicBezTo>
                      <a:pt x="143726" y="152733"/>
                      <a:pt x="150834" y="151524"/>
                      <a:pt x="157858" y="149924"/>
                    </a:cubicBezTo>
                    <a:cubicBezTo>
                      <a:pt x="165651" y="148209"/>
                      <a:pt x="174014" y="146113"/>
                      <a:pt x="182663" y="143542"/>
                    </a:cubicBezTo>
                    <a:cubicBezTo>
                      <a:pt x="191159" y="140989"/>
                      <a:pt x="199446" y="137808"/>
                      <a:pt x="207468" y="13401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282"/>
                      <a:pt x="60967" y="122454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3439"/>
                    </a:moveTo>
                    <a:cubicBezTo>
                      <a:pt x="69976" y="87278"/>
                      <a:pt x="77684" y="88945"/>
                      <a:pt x="85344" y="88202"/>
                    </a:cubicBezTo>
                    <a:cubicBezTo>
                      <a:pt x="95627" y="86982"/>
                      <a:pt x="105758" y="84677"/>
                      <a:pt x="115566" y="81344"/>
                    </a:cubicBezTo>
                    <a:lnTo>
                      <a:pt x="68047" y="53816"/>
                    </a:lnTo>
                    <a:cubicBezTo>
                      <a:pt x="50560" y="64961"/>
                      <a:pt x="48944" y="74867"/>
                      <a:pt x="63295" y="83439"/>
                    </a:cubicBezTo>
                    <a:close/>
                    <a:moveTo>
                      <a:pt x="230087" y="97346"/>
                    </a:moveTo>
                    <a:cubicBezTo>
                      <a:pt x="222845" y="93364"/>
                      <a:pt x="214500" y="91859"/>
                      <a:pt x="206327" y="93059"/>
                    </a:cubicBezTo>
                    <a:cubicBezTo>
                      <a:pt x="195084" y="94564"/>
                      <a:pt x="183993" y="97022"/>
                      <a:pt x="173159" y="100394"/>
                    </a:cubicBezTo>
                    <a:lnTo>
                      <a:pt x="220678" y="127730"/>
                    </a:lnTo>
                    <a:cubicBezTo>
                      <a:pt x="240541" y="115157"/>
                      <a:pt x="243867" y="104966"/>
                      <a:pt x="230087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8" name="Google Shape;3128;p37"/>
              <p:cNvSpPr/>
              <p:nvPr/>
            </p:nvSpPr>
            <p:spPr>
              <a:xfrm>
                <a:off x="6018639" y="5130926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9" name="Google Shape;3129;p37"/>
              <p:cNvSpPr/>
              <p:nvPr/>
            </p:nvSpPr>
            <p:spPr>
              <a:xfrm>
                <a:off x="6145799" y="514178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0" name="Google Shape;3130;p37"/>
              <p:cNvSpPr/>
              <p:nvPr/>
            </p:nvSpPr>
            <p:spPr>
              <a:xfrm>
                <a:off x="6159865" y="5078539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1" name="Google Shape;3131;p37"/>
              <p:cNvSpPr/>
              <p:nvPr/>
            </p:nvSpPr>
            <p:spPr>
              <a:xfrm>
                <a:off x="6061026" y="5084921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2" name="Google Shape;3132;p37"/>
              <p:cNvSpPr/>
              <p:nvPr/>
            </p:nvSpPr>
            <p:spPr>
              <a:xfrm>
                <a:off x="5964467" y="502977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3" name="Google Shape;3133;p37"/>
              <p:cNvSpPr/>
              <p:nvPr/>
            </p:nvSpPr>
            <p:spPr>
              <a:xfrm>
                <a:off x="6018639" y="499862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37"/>
              <p:cNvSpPr/>
              <p:nvPr/>
            </p:nvSpPr>
            <p:spPr>
              <a:xfrm>
                <a:off x="5896420" y="4993576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5" name="Google Shape;3135;p37"/>
              <p:cNvSpPr/>
              <p:nvPr/>
            </p:nvSpPr>
            <p:spPr>
              <a:xfrm>
                <a:off x="5897465" y="5051107"/>
                <a:ext cx="29841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6193"/>
                    </a:lnTo>
                    <a:lnTo>
                      <a:pt x="9694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6" name="Google Shape;3136;p37"/>
              <p:cNvSpPr/>
              <p:nvPr/>
            </p:nvSpPr>
            <p:spPr>
              <a:xfrm>
                <a:off x="5896325" y="4976145"/>
                <a:ext cx="295043" cy="185166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166" extrusionOk="0">
                    <a:moveTo>
                      <a:pt x="149590" y="29813"/>
                    </a:moveTo>
                    <a:cubicBezTo>
                      <a:pt x="145702" y="29804"/>
                      <a:pt x="141825" y="30128"/>
                      <a:pt x="137995" y="30766"/>
                    </a:cubicBezTo>
                    <a:cubicBezTo>
                      <a:pt x="132863" y="31528"/>
                      <a:pt x="126971" y="32576"/>
                      <a:pt x="120603" y="33909"/>
                    </a:cubicBezTo>
                    <a:cubicBezTo>
                      <a:pt x="114235" y="35243"/>
                      <a:pt x="107393" y="36957"/>
                      <a:pt x="100455" y="39053"/>
                    </a:cubicBezTo>
                    <a:cubicBezTo>
                      <a:pt x="93660" y="41100"/>
                      <a:pt x="87017" y="43653"/>
                      <a:pt x="80592" y="46672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865"/>
                      <a:pt x="177531" y="61817"/>
                    </a:cubicBezTo>
                    <a:cubicBezTo>
                      <a:pt x="188298" y="58969"/>
                      <a:pt x="199304" y="57150"/>
                      <a:pt x="210414" y="56388"/>
                    </a:cubicBezTo>
                    <a:cubicBezTo>
                      <a:pt x="220535" y="55779"/>
                      <a:pt x="230695" y="56483"/>
                      <a:pt x="240636" y="58484"/>
                    </a:cubicBezTo>
                    <a:cubicBezTo>
                      <a:pt x="250672" y="60693"/>
                      <a:pt x="260299" y="64494"/>
                      <a:pt x="269147" y="69723"/>
                    </a:cubicBezTo>
                    <a:cubicBezTo>
                      <a:pt x="277948" y="74124"/>
                      <a:pt x="285494" y="80677"/>
                      <a:pt x="291101" y="88773"/>
                    </a:cubicBezTo>
                    <a:cubicBezTo>
                      <a:pt x="294788" y="94707"/>
                      <a:pt x="295948" y="101880"/>
                      <a:pt x="294332" y="108680"/>
                    </a:cubicBezTo>
                    <a:cubicBezTo>
                      <a:pt x="292099" y="116148"/>
                      <a:pt x="287974" y="122911"/>
                      <a:pt x="282357" y="128302"/>
                    </a:cubicBezTo>
                    <a:cubicBezTo>
                      <a:pt x="275410" y="135331"/>
                      <a:pt x="267617" y="141475"/>
                      <a:pt x="259168" y="146590"/>
                    </a:cubicBezTo>
                    <a:lnTo>
                      <a:pt x="291481" y="165640"/>
                    </a:lnTo>
                    <a:lnTo>
                      <a:pt x="273899" y="175832"/>
                    </a:lnTo>
                    <a:lnTo>
                      <a:pt x="241301" y="156782"/>
                    </a:lnTo>
                    <a:cubicBezTo>
                      <a:pt x="225762" y="164420"/>
                      <a:pt x="209539" y="170545"/>
                      <a:pt x="192832" y="175070"/>
                    </a:cubicBezTo>
                    <a:cubicBezTo>
                      <a:pt x="175326" y="179984"/>
                      <a:pt x="157421" y="183366"/>
                      <a:pt x="139325" y="185166"/>
                    </a:cubicBezTo>
                    <a:lnTo>
                      <a:pt x="122314" y="154591"/>
                    </a:lnTo>
                    <a:cubicBezTo>
                      <a:pt x="127085" y="154467"/>
                      <a:pt x="131846" y="154086"/>
                      <a:pt x="136569" y="153448"/>
                    </a:cubicBezTo>
                    <a:cubicBezTo>
                      <a:pt x="142937" y="152686"/>
                      <a:pt x="150065" y="151447"/>
                      <a:pt x="157858" y="149828"/>
                    </a:cubicBezTo>
                    <a:cubicBezTo>
                      <a:pt x="165651" y="148209"/>
                      <a:pt x="174014" y="145923"/>
                      <a:pt x="182663" y="143446"/>
                    </a:cubicBezTo>
                    <a:cubicBezTo>
                      <a:pt x="191159" y="140894"/>
                      <a:pt x="199446" y="137713"/>
                      <a:pt x="207468" y="133921"/>
                    </a:cubicBezTo>
                    <a:lnTo>
                      <a:pt x="156907" y="105156"/>
                    </a:lnTo>
                    <a:lnTo>
                      <a:pt x="150255" y="107442"/>
                    </a:lnTo>
                    <a:lnTo>
                      <a:pt x="143412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82"/>
                      <a:pt x="78596" y="123063"/>
                    </a:cubicBezTo>
                    <a:cubicBezTo>
                      <a:pt x="69777" y="123425"/>
                      <a:pt x="60957" y="122596"/>
                      <a:pt x="52366" y="120587"/>
                    </a:cubicBezTo>
                    <a:cubicBezTo>
                      <a:pt x="43793" y="118663"/>
                      <a:pt x="35554" y="115453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4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153"/>
                    </a:moveTo>
                    <a:cubicBezTo>
                      <a:pt x="69957" y="87030"/>
                      <a:pt x="77674" y="88697"/>
                      <a:pt x="85344" y="87916"/>
                    </a:cubicBezTo>
                    <a:cubicBezTo>
                      <a:pt x="95627" y="86735"/>
                      <a:pt x="105758" y="84468"/>
                      <a:pt x="115566" y="81153"/>
                    </a:cubicBezTo>
                    <a:lnTo>
                      <a:pt x="68047" y="53626"/>
                    </a:lnTo>
                    <a:cubicBezTo>
                      <a:pt x="50560" y="65056"/>
                      <a:pt x="48944" y="74962"/>
                      <a:pt x="63295" y="83153"/>
                    </a:cubicBezTo>
                    <a:close/>
                    <a:moveTo>
                      <a:pt x="230087" y="97155"/>
                    </a:moveTo>
                    <a:cubicBezTo>
                      <a:pt x="222854" y="93136"/>
                      <a:pt x="214500" y="91630"/>
                      <a:pt x="206327" y="92869"/>
                    </a:cubicBezTo>
                    <a:cubicBezTo>
                      <a:pt x="195075" y="94326"/>
                      <a:pt x="183974" y="96784"/>
                      <a:pt x="173159" y="100203"/>
                    </a:cubicBezTo>
                    <a:lnTo>
                      <a:pt x="220678" y="127540"/>
                    </a:lnTo>
                    <a:cubicBezTo>
                      <a:pt x="240541" y="115157"/>
                      <a:pt x="243867" y="105061"/>
                      <a:pt x="230087" y="9715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7" name="Google Shape;3137;p37"/>
            <p:cNvGrpSpPr/>
            <p:nvPr/>
          </p:nvGrpSpPr>
          <p:grpSpPr>
            <a:xfrm>
              <a:off x="3827627" y="3914647"/>
              <a:ext cx="883852" cy="621125"/>
              <a:chOff x="5637252" y="4656772"/>
              <a:chExt cx="883852" cy="621125"/>
            </a:xfrm>
          </p:grpSpPr>
          <p:sp>
            <p:nvSpPr>
              <p:cNvPr id="3138" name="Google Shape;3138;p37"/>
              <p:cNvSpPr/>
              <p:nvPr/>
            </p:nvSpPr>
            <p:spPr>
              <a:xfrm>
                <a:off x="5637252" y="476640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9" name="Google Shape;3139;p37"/>
              <p:cNvSpPr/>
              <p:nvPr/>
            </p:nvSpPr>
            <p:spPr>
              <a:xfrm>
                <a:off x="5637442" y="4909470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0" name="Google Shape;3140;p37"/>
              <p:cNvSpPr/>
              <p:nvPr/>
            </p:nvSpPr>
            <p:spPr>
              <a:xfrm>
                <a:off x="6454577" y="4912518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1" name="Google Shape;3141;p37"/>
              <p:cNvSpPr/>
              <p:nvPr/>
            </p:nvSpPr>
            <p:spPr>
              <a:xfrm>
                <a:off x="5637252" y="465677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2" name="Google Shape;3142;p37"/>
              <p:cNvSpPr/>
              <p:nvPr/>
            </p:nvSpPr>
            <p:spPr>
              <a:xfrm>
                <a:off x="5763347" y="4726400"/>
                <a:ext cx="632534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34" h="366093" extrusionOk="0">
                    <a:moveTo>
                      <a:pt x="632021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380" y="-17907"/>
                      <a:pt x="540025" y="53721"/>
                    </a:cubicBezTo>
                    <a:cubicBezTo>
                      <a:pt x="606171" y="92107"/>
                      <a:pt x="636963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3" name="Google Shape;3143;p37"/>
              <p:cNvSpPr/>
              <p:nvPr/>
            </p:nvSpPr>
            <p:spPr>
              <a:xfrm>
                <a:off x="5763937" y="4748307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791" y="-17907"/>
                      <a:pt x="539435" y="53721"/>
                    </a:cubicBezTo>
                    <a:cubicBezTo>
                      <a:pt x="595983" y="86677"/>
                      <a:pt x="62658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4" name="Google Shape;3144;p37"/>
              <p:cNvSpPr/>
              <p:nvPr/>
            </p:nvSpPr>
            <p:spPr>
              <a:xfrm>
                <a:off x="5925121" y="4831270"/>
                <a:ext cx="29522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222" h="184784" extrusionOk="0">
                    <a:moveTo>
                      <a:pt x="149495" y="29337"/>
                    </a:moveTo>
                    <a:cubicBezTo>
                      <a:pt x="145608" y="29280"/>
                      <a:pt x="141730" y="29566"/>
                      <a:pt x="137900" y="30194"/>
                    </a:cubicBezTo>
                    <a:cubicBezTo>
                      <a:pt x="132673" y="30956"/>
                      <a:pt x="126875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576"/>
                    </a:cubicBezTo>
                    <a:cubicBezTo>
                      <a:pt x="93470" y="40595"/>
                      <a:pt x="86827" y="43110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89" y="58407"/>
                      <a:pt x="199104" y="56588"/>
                      <a:pt x="210224" y="55912"/>
                    </a:cubicBezTo>
                    <a:cubicBezTo>
                      <a:pt x="220345" y="55226"/>
                      <a:pt x="230505" y="55893"/>
                      <a:pt x="240446" y="57912"/>
                    </a:cubicBezTo>
                    <a:cubicBezTo>
                      <a:pt x="250653" y="60122"/>
                      <a:pt x="260432" y="63941"/>
                      <a:pt x="269432" y="69247"/>
                    </a:cubicBezTo>
                    <a:cubicBezTo>
                      <a:pt x="278214" y="73638"/>
                      <a:pt x="285731" y="80191"/>
                      <a:pt x="291291" y="88297"/>
                    </a:cubicBezTo>
                    <a:cubicBezTo>
                      <a:pt x="294959" y="94240"/>
                      <a:pt x="296119" y="101403"/>
                      <a:pt x="294522" y="108204"/>
                    </a:cubicBezTo>
                    <a:cubicBezTo>
                      <a:pt x="292346" y="115672"/>
                      <a:pt x="288250" y="122444"/>
                      <a:pt x="282643" y="127826"/>
                    </a:cubicBezTo>
                    <a:cubicBezTo>
                      <a:pt x="275638" y="134855"/>
                      <a:pt x="267817" y="141027"/>
                      <a:pt x="259358" y="146209"/>
                    </a:cubicBezTo>
                    <a:lnTo>
                      <a:pt x="291671" y="165259"/>
                    </a:lnTo>
                    <a:lnTo>
                      <a:pt x="274089" y="175451"/>
                    </a:lnTo>
                    <a:lnTo>
                      <a:pt x="241491" y="156401"/>
                    </a:lnTo>
                    <a:cubicBezTo>
                      <a:pt x="225962" y="164068"/>
                      <a:pt x="209729" y="170231"/>
                      <a:pt x="193022" y="174784"/>
                    </a:cubicBezTo>
                    <a:cubicBezTo>
                      <a:pt x="175535" y="179622"/>
                      <a:pt x="157668" y="182966"/>
                      <a:pt x="139611" y="184785"/>
                    </a:cubicBezTo>
                    <a:lnTo>
                      <a:pt x="122504" y="154210"/>
                    </a:lnTo>
                    <a:cubicBezTo>
                      <a:pt x="127275" y="154086"/>
                      <a:pt x="132036" y="153705"/>
                      <a:pt x="136759" y="153067"/>
                    </a:cubicBezTo>
                    <a:cubicBezTo>
                      <a:pt x="143916" y="152257"/>
                      <a:pt x="151025" y="151047"/>
                      <a:pt x="158048" y="149447"/>
                    </a:cubicBezTo>
                    <a:cubicBezTo>
                      <a:pt x="165936" y="147733"/>
                      <a:pt x="174204" y="145637"/>
                      <a:pt x="182853" y="143065"/>
                    </a:cubicBezTo>
                    <a:cubicBezTo>
                      <a:pt x="191368" y="140494"/>
                      <a:pt x="199694" y="137312"/>
                      <a:pt x="207753" y="133540"/>
                    </a:cubicBezTo>
                    <a:lnTo>
                      <a:pt x="156622" y="104585"/>
                    </a:lnTo>
                    <a:lnTo>
                      <a:pt x="149970" y="106871"/>
                    </a:lnTo>
                    <a:lnTo>
                      <a:pt x="143127" y="108966"/>
                    </a:lnTo>
                    <a:cubicBezTo>
                      <a:pt x="130392" y="113157"/>
                      <a:pt x="118702" y="116491"/>
                      <a:pt x="108153" y="118491"/>
                    </a:cubicBezTo>
                    <a:cubicBezTo>
                      <a:pt x="98355" y="120767"/>
                      <a:pt x="88366" y="122111"/>
                      <a:pt x="78311" y="122491"/>
                    </a:cubicBezTo>
                    <a:cubicBezTo>
                      <a:pt x="69501" y="122806"/>
                      <a:pt x="60682" y="121977"/>
                      <a:pt x="52081" y="120015"/>
                    </a:cubicBezTo>
                    <a:cubicBezTo>
                      <a:pt x="43508" y="118072"/>
                      <a:pt x="35278" y="114862"/>
                      <a:pt x="27656" y="110490"/>
                    </a:cubicBezTo>
                    <a:cubicBezTo>
                      <a:pt x="19350" y="106137"/>
                      <a:pt x="12136" y="99946"/>
                      <a:pt x="6558" y="92393"/>
                    </a:cubicBezTo>
                    <a:cubicBezTo>
                      <a:pt x="2423" y="86687"/>
                      <a:pt x="371" y="79724"/>
                      <a:pt x="760" y="72676"/>
                    </a:cubicBezTo>
                    <a:cubicBezTo>
                      <a:pt x="1606" y="65437"/>
                      <a:pt x="4514" y="58598"/>
                      <a:pt x="9124" y="52959"/>
                    </a:cubicBezTo>
                    <a:cubicBezTo>
                      <a:pt x="14968" y="45577"/>
                      <a:pt x="21925" y="39148"/>
                      <a:pt x="29747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677"/>
                    </a:moveTo>
                    <a:cubicBezTo>
                      <a:pt x="69786" y="86516"/>
                      <a:pt x="77494" y="88182"/>
                      <a:pt x="85154" y="87439"/>
                    </a:cubicBezTo>
                    <a:cubicBezTo>
                      <a:pt x="95447" y="86278"/>
                      <a:pt x="105587" y="83972"/>
                      <a:pt x="115376" y="80581"/>
                    </a:cubicBezTo>
                    <a:lnTo>
                      <a:pt x="67857" y="53054"/>
                    </a:lnTo>
                    <a:cubicBezTo>
                      <a:pt x="50370" y="64579"/>
                      <a:pt x="48849" y="74104"/>
                      <a:pt x="63105" y="82677"/>
                    </a:cubicBezTo>
                    <a:close/>
                    <a:moveTo>
                      <a:pt x="229992" y="96583"/>
                    </a:moveTo>
                    <a:cubicBezTo>
                      <a:pt x="222693" y="92659"/>
                      <a:pt x="214339" y="91164"/>
                      <a:pt x="206137" y="92297"/>
                    </a:cubicBezTo>
                    <a:cubicBezTo>
                      <a:pt x="194894" y="93802"/>
                      <a:pt x="183803" y="96260"/>
                      <a:pt x="172969" y="99631"/>
                    </a:cubicBezTo>
                    <a:lnTo>
                      <a:pt x="220488" y="126968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5" name="Google Shape;3145;p37"/>
              <p:cNvSpPr/>
              <p:nvPr/>
            </p:nvSpPr>
            <p:spPr>
              <a:xfrm>
                <a:off x="6047245" y="49683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6" name="Google Shape;3146;p37"/>
              <p:cNvSpPr/>
              <p:nvPr/>
            </p:nvSpPr>
            <p:spPr>
              <a:xfrm>
                <a:off x="6174406" y="4979193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7" name="Google Shape;3147;p37"/>
              <p:cNvSpPr/>
              <p:nvPr/>
            </p:nvSpPr>
            <p:spPr>
              <a:xfrm>
                <a:off x="6188566" y="4915947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8" name="Google Shape;3148;p37"/>
              <p:cNvSpPr/>
              <p:nvPr/>
            </p:nvSpPr>
            <p:spPr>
              <a:xfrm>
                <a:off x="6089632" y="4922329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764"/>
                    </a:cubicBezTo>
                    <a:cubicBezTo>
                      <a:pt x="15681" y="2000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9" name="Google Shape;3149;p37"/>
              <p:cNvSpPr/>
              <p:nvPr/>
            </p:nvSpPr>
            <p:spPr>
              <a:xfrm>
                <a:off x="5993073" y="4867179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891" y="23908"/>
                    </a:cubicBezTo>
                    <a:cubicBezTo>
                      <a:pt x="47529" y="18878"/>
                      <a:pt x="42396" y="14564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0" name="Google Shape;3150;p37"/>
              <p:cNvSpPr/>
              <p:nvPr/>
            </p:nvSpPr>
            <p:spPr>
              <a:xfrm>
                <a:off x="6047245" y="4836033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4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621"/>
                    </a:lnTo>
                    <a:lnTo>
                      <a:pt x="27371" y="2457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1" name="Google Shape;3151;p37"/>
              <p:cNvSpPr/>
              <p:nvPr/>
            </p:nvSpPr>
            <p:spPr>
              <a:xfrm>
                <a:off x="5925121" y="483098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2" name="Google Shape;3152;p37"/>
              <p:cNvSpPr/>
              <p:nvPr/>
            </p:nvSpPr>
            <p:spPr>
              <a:xfrm>
                <a:off x="5926072" y="4888610"/>
                <a:ext cx="29841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3" name="Google Shape;3153;p37"/>
              <p:cNvSpPr/>
              <p:nvPr/>
            </p:nvSpPr>
            <p:spPr>
              <a:xfrm>
                <a:off x="5924931" y="4813649"/>
                <a:ext cx="295418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418" h="185261" extrusionOk="0">
                    <a:moveTo>
                      <a:pt x="149685" y="29718"/>
                    </a:moveTo>
                    <a:cubicBezTo>
                      <a:pt x="145798" y="29709"/>
                      <a:pt x="141920" y="30023"/>
                      <a:pt x="138090" y="30671"/>
                    </a:cubicBezTo>
                    <a:cubicBezTo>
                      <a:pt x="132863" y="31433"/>
                      <a:pt x="127066" y="32480"/>
                      <a:pt x="120603" y="33814"/>
                    </a:cubicBezTo>
                    <a:cubicBezTo>
                      <a:pt x="114140" y="35147"/>
                      <a:pt x="107393" y="36957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817"/>
                    </a:cubicBezTo>
                    <a:cubicBezTo>
                      <a:pt x="188280" y="58903"/>
                      <a:pt x="199294" y="5704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852" y="60541"/>
                      <a:pt x="260651" y="64370"/>
                      <a:pt x="269622" y="69723"/>
                    </a:cubicBezTo>
                    <a:cubicBezTo>
                      <a:pt x="278423" y="74086"/>
                      <a:pt x="285950" y="80639"/>
                      <a:pt x="291481" y="88773"/>
                    </a:cubicBezTo>
                    <a:cubicBezTo>
                      <a:pt x="295159" y="94717"/>
                      <a:pt x="296319" y="101880"/>
                      <a:pt x="294712" y="108680"/>
                    </a:cubicBezTo>
                    <a:cubicBezTo>
                      <a:pt x="292517" y="116138"/>
                      <a:pt x="288421" y="122901"/>
                      <a:pt x="282833" y="128302"/>
                    </a:cubicBezTo>
                    <a:cubicBezTo>
                      <a:pt x="275828" y="135331"/>
                      <a:pt x="268007" y="141504"/>
                      <a:pt x="259548" y="146685"/>
                    </a:cubicBezTo>
                    <a:lnTo>
                      <a:pt x="291861" y="165735"/>
                    </a:lnTo>
                    <a:lnTo>
                      <a:pt x="274279" y="175927"/>
                    </a:lnTo>
                    <a:lnTo>
                      <a:pt x="241681" y="156877"/>
                    </a:lnTo>
                    <a:cubicBezTo>
                      <a:pt x="226133" y="164506"/>
                      <a:pt x="209901" y="170659"/>
                      <a:pt x="193212" y="175260"/>
                    </a:cubicBezTo>
                    <a:cubicBezTo>
                      <a:pt x="175725" y="180099"/>
                      <a:pt x="157858" y="183442"/>
                      <a:pt x="139801" y="185261"/>
                    </a:cubicBezTo>
                    <a:lnTo>
                      <a:pt x="122694" y="154686"/>
                    </a:lnTo>
                    <a:cubicBezTo>
                      <a:pt x="127465" y="154562"/>
                      <a:pt x="132226" y="154181"/>
                      <a:pt x="136950" y="153543"/>
                    </a:cubicBezTo>
                    <a:cubicBezTo>
                      <a:pt x="143317" y="152781"/>
                      <a:pt x="150445" y="151638"/>
                      <a:pt x="158238" y="149923"/>
                    </a:cubicBezTo>
                    <a:cubicBezTo>
                      <a:pt x="166031" y="148209"/>
                      <a:pt x="174395" y="146113"/>
                      <a:pt x="183043" y="143542"/>
                    </a:cubicBezTo>
                    <a:cubicBezTo>
                      <a:pt x="191558" y="140970"/>
                      <a:pt x="199884" y="137789"/>
                      <a:pt x="207943" y="134017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35"/>
                      <a:pt x="60881" y="122406"/>
                      <a:pt x="52271" y="120491"/>
                    </a:cubicBezTo>
                    <a:cubicBezTo>
                      <a:pt x="43717" y="118510"/>
                      <a:pt x="35487" y="115300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13" y="87097"/>
                      <a:pt x="570" y="80163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47" y="16993"/>
                      <a:pt x="75774" y="11621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95" y="83153"/>
                    </a:moveTo>
                    <a:cubicBezTo>
                      <a:pt x="69967" y="87001"/>
                      <a:pt x="77684" y="88640"/>
                      <a:pt x="85344" y="87821"/>
                    </a:cubicBezTo>
                    <a:cubicBezTo>
                      <a:pt x="95637" y="86696"/>
                      <a:pt x="105777" y="84430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73" y="74838"/>
                      <a:pt x="63295" y="83153"/>
                    </a:cubicBezTo>
                    <a:close/>
                    <a:moveTo>
                      <a:pt x="230182" y="97060"/>
                    </a:moveTo>
                    <a:cubicBezTo>
                      <a:pt x="222902" y="93098"/>
                      <a:pt x="214529" y="91592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636" y="115157"/>
                      <a:pt x="243867" y="104966"/>
                      <a:pt x="230182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4" name="Google Shape;3154;p37"/>
            <p:cNvGrpSpPr/>
            <p:nvPr/>
          </p:nvGrpSpPr>
          <p:grpSpPr>
            <a:xfrm>
              <a:off x="3818123" y="3752055"/>
              <a:ext cx="883852" cy="621125"/>
              <a:chOff x="5627748" y="4494180"/>
              <a:chExt cx="883852" cy="621125"/>
            </a:xfrm>
          </p:grpSpPr>
          <p:sp>
            <p:nvSpPr>
              <p:cNvPr id="3155" name="Google Shape;3155;p37"/>
              <p:cNvSpPr/>
              <p:nvPr/>
            </p:nvSpPr>
            <p:spPr>
              <a:xfrm>
                <a:off x="5627748" y="460381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6" name="Google Shape;3156;p37"/>
              <p:cNvSpPr/>
              <p:nvPr/>
            </p:nvSpPr>
            <p:spPr>
              <a:xfrm>
                <a:off x="5627938" y="4746878"/>
                <a:ext cx="87244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245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7" name="Google Shape;3157;p37"/>
              <p:cNvSpPr/>
              <p:nvPr/>
            </p:nvSpPr>
            <p:spPr>
              <a:xfrm>
                <a:off x="6445074" y="4749926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8" name="Google Shape;3158;p37"/>
              <p:cNvSpPr/>
              <p:nvPr/>
            </p:nvSpPr>
            <p:spPr>
              <a:xfrm>
                <a:off x="5627748" y="449418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9" name="Google Shape;3159;p37"/>
              <p:cNvSpPr/>
              <p:nvPr/>
            </p:nvSpPr>
            <p:spPr>
              <a:xfrm>
                <a:off x="5753825" y="4563879"/>
                <a:ext cx="632535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535" h="366022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2"/>
                      <a:pt x="216059" y="383882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189" y="92131"/>
                      <a:pt x="636887" y="143566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0" name="Google Shape;3160;p37"/>
              <p:cNvSpPr/>
              <p:nvPr/>
            </p:nvSpPr>
            <p:spPr>
              <a:xfrm>
                <a:off x="5754433" y="4585787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8992"/>
                      <a:pt x="34974" y="86415"/>
                      <a:pt x="91902" y="53649"/>
                    </a:cubicBezTo>
                    <a:cubicBezTo>
                      <a:pt x="215451" y="-17883"/>
                      <a:pt x="415791" y="-17883"/>
                      <a:pt x="539340" y="53649"/>
                    </a:cubicBezTo>
                    <a:cubicBezTo>
                      <a:pt x="595983" y="86606"/>
                      <a:pt x="62658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1" name="Google Shape;3161;p37"/>
              <p:cNvSpPr/>
              <p:nvPr/>
            </p:nvSpPr>
            <p:spPr>
              <a:xfrm>
                <a:off x="5915333" y="4668297"/>
                <a:ext cx="294899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261" extrusionOk="0">
                    <a:moveTo>
                      <a:pt x="149685" y="29718"/>
                    </a:moveTo>
                    <a:cubicBezTo>
                      <a:pt x="145807" y="29718"/>
                      <a:pt x="141929" y="30004"/>
                      <a:pt x="138090" y="30575"/>
                    </a:cubicBezTo>
                    <a:cubicBezTo>
                      <a:pt x="132958" y="31337"/>
                      <a:pt x="127066" y="32385"/>
                      <a:pt x="120603" y="33719"/>
                    </a:cubicBezTo>
                    <a:cubicBezTo>
                      <a:pt x="114140" y="35052"/>
                      <a:pt x="107488" y="36862"/>
                      <a:pt x="100550" y="38958"/>
                    </a:cubicBezTo>
                    <a:cubicBezTo>
                      <a:pt x="93821" y="41015"/>
                      <a:pt x="87245" y="43567"/>
                      <a:pt x="80877" y="46577"/>
                    </a:cubicBezTo>
                    <a:lnTo>
                      <a:pt x="131722" y="76010"/>
                    </a:lnTo>
                    <a:lnTo>
                      <a:pt x="140751" y="72771"/>
                    </a:lnTo>
                    <a:cubicBezTo>
                      <a:pt x="153771" y="68485"/>
                      <a:pt x="165936" y="64866"/>
                      <a:pt x="177341" y="61817"/>
                    </a:cubicBezTo>
                    <a:cubicBezTo>
                      <a:pt x="188099" y="58931"/>
                      <a:pt x="199114" y="57122"/>
                      <a:pt x="210224" y="56388"/>
                    </a:cubicBezTo>
                    <a:cubicBezTo>
                      <a:pt x="220374" y="55693"/>
                      <a:pt x="230571" y="56369"/>
                      <a:pt x="240541" y="58388"/>
                    </a:cubicBezTo>
                    <a:cubicBezTo>
                      <a:pt x="250586" y="60636"/>
                      <a:pt x="260204" y="64465"/>
                      <a:pt x="269052" y="69723"/>
                    </a:cubicBezTo>
                    <a:cubicBezTo>
                      <a:pt x="277853" y="74086"/>
                      <a:pt x="285380" y="80639"/>
                      <a:pt x="290911" y="88773"/>
                    </a:cubicBezTo>
                    <a:cubicBezTo>
                      <a:pt x="294665" y="94679"/>
                      <a:pt x="295834" y="101880"/>
                      <a:pt x="294142" y="108680"/>
                    </a:cubicBezTo>
                    <a:cubicBezTo>
                      <a:pt x="292032" y="116177"/>
                      <a:pt x="287927" y="122958"/>
                      <a:pt x="282262" y="128302"/>
                    </a:cubicBezTo>
                    <a:cubicBezTo>
                      <a:pt x="275287" y="135331"/>
                      <a:pt x="267503" y="141504"/>
                      <a:pt x="259073" y="146685"/>
                    </a:cubicBezTo>
                    <a:lnTo>
                      <a:pt x="291386" y="165735"/>
                    </a:lnTo>
                    <a:lnTo>
                      <a:pt x="273804" y="175927"/>
                    </a:lnTo>
                    <a:lnTo>
                      <a:pt x="241206" y="156877"/>
                    </a:lnTo>
                    <a:cubicBezTo>
                      <a:pt x="225696" y="164592"/>
                      <a:pt x="209454" y="170745"/>
                      <a:pt x="192737" y="175260"/>
                    </a:cubicBezTo>
                    <a:cubicBezTo>
                      <a:pt x="175212" y="180099"/>
                      <a:pt x="157316" y="183442"/>
                      <a:pt x="139230" y="185261"/>
                    </a:cubicBezTo>
                    <a:lnTo>
                      <a:pt x="122219" y="154686"/>
                    </a:lnTo>
                    <a:cubicBezTo>
                      <a:pt x="125355" y="154686"/>
                      <a:pt x="130107" y="154686"/>
                      <a:pt x="136474" y="153638"/>
                    </a:cubicBezTo>
                    <a:cubicBezTo>
                      <a:pt x="142842" y="152591"/>
                      <a:pt x="149875" y="151638"/>
                      <a:pt x="157763" y="149924"/>
                    </a:cubicBezTo>
                    <a:cubicBezTo>
                      <a:pt x="165651" y="148209"/>
                      <a:pt x="173824" y="146114"/>
                      <a:pt x="182568" y="143542"/>
                    </a:cubicBezTo>
                    <a:cubicBezTo>
                      <a:pt x="191074" y="141037"/>
                      <a:pt x="199370" y="137846"/>
                      <a:pt x="207373" y="134017"/>
                    </a:cubicBezTo>
                    <a:lnTo>
                      <a:pt x="156907" y="104966"/>
                    </a:lnTo>
                    <a:lnTo>
                      <a:pt x="150255" y="107252"/>
                    </a:lnTo>
                    <a:lnTo>
                      <a:pt x="143317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82"/>
                      <a:pt x="60900" y="122454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35" y="106528"/>
                      <a:pt x="12402" y="100317"/>
                      <a:pt x="6748" y="92774"/>
                    </a:cubicBezTo>
                    <a:cubicBezTo>
                      <a:pt x="2689" y="87068"/>
                      <a:pt x="684" y="80153"/>
                      <a:pt x="1045" y="73152"/>
                    </a:cubicBezTo>
                    <a:cubicBezTo>
                      <a:pt x="1815" y="65865"/>
                      <a:pt x="4723" y="5896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5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058"/>
                    </a:moveTo>
                    <a:cubicBezTo>
                      <a:pt x="70071" y="86897"/>
                      <a:pt x="77779" y="88563"/>
                      <a:pt x="85439" y="87821"/>
                    </a:cubicBezTo>
                    <a:cubicBezTo>
                      <a:pt x="95722" y="86639"/>
                      <a:pt x="105853" y="84372"/>
                      <a:pt x="115661" y="81058"/>
                    </a:cubicBezTo>
                    <a:lnTo>
                      <a:pt x="68142" y="53435"/>
                    </a:lnTo>
                    <a:cubicBezTo>
                      <a:pt x="50655" y="64961"/>
                      <a:pt x="49039" y="75152"/>
                      <a:pt x="63390" y="83058"/>
                    </a:cubicBezTo>
                    <a:close/>
                    <a:moveTo>
                      <a:pt x="230182" y="96965"/>
                    </a:moveTo>
                    <a:cubicBezTo>
                      <a:pt x="222930" y="93021"/>
                      <a:pt x="214586" y="91545"/>
                      <a:pt x="206422" y="92774"/>
                    </a:cubicBezTo>
                    <a:cubicBezTo>
                      <a:pt x="195170" y="94193"/>
                      <a:pt x="184069" y="96622"/>
                      <a:pt x="173254" y="100013"/>
                    </a:cubicBezTo>
                    <a:lnTo>
                      <a:pt x="220773" y="127445"/>
                    </a:lnTo>
                    <a:cubicBezTo>
                      <a:pt x="240636" y="115062"/>
                      <a:pt x="243867" y="104966"/>
                      <a:pt x="230182" y="969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2" name="Google Shape;3162;p37"/>
              <p:cNvSpPr/>
              <p:nvPr/>
            </p:nvSpPr>
            <p:spPr>
              <a:xfrm>
                <a:off x="6037741" y="480574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3" name="Google Shape;3163;p37"/>
              <p:cNvSpPr/>
              <p:nvPr/>
            </p:nvSpPr>
            <p:spPr>
              <a:xfrm>
                <a:off x="6164902" y="4816601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4" name="Google Shape;3164;p37"/>
              <p:cNvSpPr/>
              <p:nvPr/>
            </p:nvSpPr>
            <p:spPr>
              <a:xfrm>
                <a:off x="6178968" y="475335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5" name="Google Shape;3165;p37"/>
              <p:cNvSpPr/>
              <p:nvPr/>
            </p:nvSpPr>
            <p:spPr>
              <a:xfrm>
                <a:off x="6080128" y="4759737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6" name="Google Shape;3166;p37"/>
              <p:cNvSpPr/>
              <p:nvPr/>
            </p:nvSpPr>
            <p:spPr>
              <a:xfrm>
                <a:off x="5983570" y="4704588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6" y="18878"/>
                      <a:pt x="42796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7" name="Google Shape;3167;p37"/>
              <p:cNvSpPr/>
              <p:nvPr/>
            </p:nvSpPr>
            <p:spPr>
              <a:xfrm>
                <a:off x="6037741" y="467344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1" y="19717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8" name="Google Shape;3168;p37"/>
              <p:cNvSpPr/>
              <p:nvPr/>
            </p:nvSpPr>
            <p:spPr>
              <a:xfrm>
                <a:off x="5915523" y="4668392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9" name="Google Shape;3169;p37"/>
              <p:cNvSpPr/>
              <p:nvPr/>
            </p:nvSpPr>
            <p:spPr>
              <a:xfrm>
                <a:off x="5916473" y="4725638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0" name="Google Shape;3170;p37"/>
              <p:cNvSpPr/>
              <p:nvPr/>
            </p:nvSpPr>
            <p:spPr>
              <a:xfrm>
                <a:off x="5915428" y="4651533"/>
                <a:ext cx="294626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626" h="184784" extrusionOk="0">
                    <a:moveTo>
                      <a:pt x="149590" y="29242"/>
                    </a:moveTo>
                    <a:cubicBezTo>
                      <a:pt x="145702" y="29232"/>
                      <a:pt x="141825" y="29546"/>
                      <a:pt x="137995" y="30194"/>
                    </a:cubicBezTo>
                    <a:cubicBezTo>
                      <a:pt x="132863" y="30956"/>
                      <a:pt x="126971" y="32004"/>
                      <a:pt x="120508" y="33338"/>
                    </a:cubicBezTo>
                    <a:cubicBezTo>
                      <a:pt x="11404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466" y="72295"/>
                    </a:lnTo>
                    <a:cubicBezTo>
                      <a:pt x="153486" y="68008"/>
                      <a:pt x="165651" y="64294"/>
                      <a:pt x="177056" y="61341"/>
                    </a:cubicBezTo>
                    <a:cubicBezTo>
                      <a:pt x="187804" y="58417"/>
                      <a:pt x="198819" y="56597"/>
                      <a:pt x="209939" y="55912"/>
                    </a:cubicBezTo>
                    <a:cubicBezTo>
                      <a:pt x="220089" y="55216"/>
                      <a:pt x="230286" y="55893"/>
                      <a:pt x="240256" y="57912"/>
                    </a:cubicBezTo>
                    <a:cubicBezTo>
                      <a:pt x="250311" y="60122"/>
                      <a:pt x="259938" y="63951"/>
                      <a:pt x="268767" y="69247"/>
                    </a:cubicBezTo>
                    <a:cubicBezTo>
                      <a:pt x="277568" y="73609"/>
                      <a:pt x="285095" y="80162"/>
                      <a:pt x="290626" y="88297"/>
                    </a:cubicBezTo>
                    <a:cubicBezTo>
                      <a:pt x="294399" y="94202"/>
                      <a:pt x="295568" y="101403"/>
                      <a:pt x="293857" y="108204"/>
                    </a:cubicBezTo>
                    <a:cubicBezTo>
                      <a:pt x="291719" y="115691"/>
                      <a:pt x="287613" y="122472"/>
                      <a:pt x="281977" y="127825"/>
                    </a:cubicBezTo>
                    <a:cubicBezTo>
                      <a:pt x="275002" y="134855"/>
                      <a:pt x="267218" y="141027"/>
                      <a:pt x="258788" y="146209"/>
                    </a:cubicBezTo>
                    <a:lnTo>
                      <a:pt x="291101" y="165259"/>
                    </a:lnTo>
                    <a:lnTo>
                      <a:pt x="273519" y="175450"/>
                    </a:lnTo>
                    <a:lnTo>
                      <a:pt x="240921" y="156400"/>
                    </a:lnTo>
                    <a:cubicBezTo>
                      <a:pt x="225392" y="164068"/>
                      <a:pt x="209159" y="170231"/>
                      <a:pt x="192452" y="174784"/>
                    </a:cubicBezTo>
                    <a:cubicBezTo>
                      <a:pt x="174927" y="179622"/>
                      <a:pt x="157031" y="182966"/>
                      <a:pt x="138945" y="184785"/>
                    </a:cubicBezTo>
                    <a:lnTo>
                      <a:pt x="121934" y="154210"/>
                    </a:lnTo>
                    <a:cubicBezTo>
                      <a:pt x="126704" y="154086"/>
                      <a:pt x="131466" y="153705"/>
                      <a:pt x="136189" y="153067"/>
                    </a:cubicBezTo>
                    <a:cubicBezTo>
                      <a:pt x="143346" y="152248"/>
                      <a:pt x="150454" y="151038"/>
                      <a:pt x="157478" y="149447"/>
                    </a:cubicBezTo>
                    <a:cubicBezTo>
                      <a:pt x="165271" y="147733"/>
                      <a:pt x="173539" y="145637"/>
                      <a:pt x="182283" y="143065"/>
                    </a:cubicBezTo>
                    <a:cubicBezTo>
                      <a:pt x="190779" y="140513"/>
                      <a:pt x="199066" y="137331"/>
                      <a:pt x="207087" y="133540"/>
                    </a:cubicBezTo>
                    <a:lnTo>
                      <a:pt x="156812" y="104584"/>
                    </a:lnTo>
                    <a:lnTo>
                      <a:pt x="150160" y="106871"/>
                    </a:lnTo>
                    <a:lnTo>
                      <a:pt x="143222" y="108966"/>
                    </a:lnTo>
                    <a:cubicBezTo>
                      <a:pt x="130582" y="113157"/>
                      <a:pt x="118892" y="116491"/>
                      <a:pt x="108343" y="118491"/>
                    </a:cubicBezTo>
                    <a:cubicBezTo>
                      <a:pt x="98545" y="120767"/>
                      <a:pt x="88556" y="122101"/>
                      <a:pt x="78501" y="122491"/>
                    </a:cubicBezTo>
                    <a:cubicBezTo>
                      <a:pt x="69710" y="122949"/>
                      <a:pt x="60891" y="122282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37" y="85973"/>
                      <a:pt x="105768" y="83677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1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772" y="104489"/>
                      <a:pt x="230087" y="96583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1" name="Google Shape;3171;p37"/>
            <p:cNvGrpSpPr/>
            <p:nvPr/>
          </p:nvGrpSpPr>
          <p:grpSpPr>
            <a:xfrm>
              <a:off x="2205711" y="4330032"/>
              <a:ext cx="883852" cy="621125"/>
              <a:chOff x="4015336" y="5072157"/>
              <a:chExt cx="883852" cy="621125"/>
            </a:xfrm>
          </p:grpSpPr>
          <p:sp>
            <p:nvSpPr>
              <p:cNvPr id="3172" name="Google Shape;3172;p37"/>
              <p:cNvSpPr/>
              <p:nvPr/>
            </p:nvSpPr>
            <p:spPr>
              <a:xfrm>
                <a:off x="4015336" y="518179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3" name="Google Shape;3173;p37"/>
              <p:cNvSpPr/>
              <p:nvPr/>
            </p:nvSpPr>
            <p:spPr>
              <a:xfrm>
                <a:off x="4015526" y="532485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4" name="Google Shape;3174;p37"/>
              <p:cNvSpPr/>
              <p:nvPr/>
            </p:nvSpPr>
            <p:spPr>
              <a:xfrm>
                <a:off x="4832661" y="532790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5" name="Google Shape;3175;p37"/>
              <p:cNvSpPr/>
              <p:nvPr/>
            </p:nvSpPr>
            <p:spPr>
              <a:xfrm>
                <a:off x="4015336" y="507215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6" name="Google Shape;3176;p37"/>
              <p:cNvSpPr/>
              <p:nvPr/>
            </p:nvSpPr>
            <p:spPr>
              <a:xfrm>
                <a:off x="4141033" y="5141785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173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173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7" name="Google Shape;3177;p37"/>
              <p:cNvSpPr/>
              <p:nvPr/>
            </p:nvSpPr>
            <p:spPr>
              <a:xfrm>
                <a:off x="4141641" y="516369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8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8" name="Google Shape;3178;p37"/>
              <p:cNvSpPr/>
              <p:nvPr/>
            </p:nvSpPr>
            <p:spPr>
              <a:xfrm>
                <a:off x="4303110" y="5245703"/>
                <a:ext cx="294907" cy="185737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737" extrusionOk="0">
                    <a:moveTo>
                      <a:pt x="149495" y="30194"/>
                    </a:moveTo>
                    <a:cubicBezTo>
                      <a:pt x="145610" y="30184"/>
                      <a:pt x="141732" y="30509"/>
                      <a:pt x="137900" y="31147"/>
                    </a:cubicBezTo>
                    <a:cubicBezTo>
                      <a:pt x="132768" y="31909"/>
                      <a:pt x="126876" y="32956"/>
                      <a:pt x="120413" y="34290"/>
                    </a:cubicBezTo>
                    <a:cubicBezTo>
                      <a:pt x="113950" y="35623"/>
                      <a:pt x="107298" y="37433"/>
                      <a:pt x="100360" y="39529"/>
                    </a:cubicBezTo>
                    <a:cubicBezTo>
                      <a:pt x="93565" y="41548"/>
                      <a:pt x="86926" y="44062"/>
                      <a:pt x="80497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961"/>
                      <a:pt x="165936" y="65246"/>
                      <a:pt x="177341" y="62293"/>
                    </a:cubicBezTo>
                    <a:cubicBezTo>
                      <a:pt x="188089" y="59369"/>
                      <a:pt x="199107" y="57550"/>
                      <a:pt x="210224" y="56864"/>
                    </a:cubicBezTo>
                    <a:cubicBezTo>
                      <a:pt x="220373" y="56169"/>
                      <a:pt x="230569" y="56845"/>
                      <a:pt x="240541" y="58864"/>
                    </a:cubicBezTo>
                    <a:cubicBezTo>
                      <a:pt x="250594" y="61074"/>
                      <a:pt x="260223" y="64894"/>
                      <a:pt x="269052" y="70199"/>
                    </a:cubicBezTo>
                    <a:cubicBezTo>
                      <a:pt x="277853" y="74600"/>
                      <a:pt x="285403" y="81153"/>
                      <a:pt x="291006" y="89249"/>
                    </a:cubicBezTo>
                    <a:cubicBezTo>
                      <a:pt x="294700" y="95183"/>
                      <a:pt x="295831" y="102365"/>
                      <a:pt x="294142" y="109156"/>
                    </a:cubicBezTo>
                    <a:cubicBezTo>
                      <a:pt x="292005" y="116643"/>
                      <a:pt x="287902" y="123425"/>
                      <a:pt x="282263" y="128778"/>
                    </a:cubicBezTo>
                    <a:cubicBezTo>
                      <a:pt x="275290" y="135807"/>
                      <a:pt x="267506" y="141979"/>
                      <a:pt x="259073" y="147161"/>
                    </a:cubicBezTo>
                    <a:lnTo>
                      <a:pt x="291386" y="166211"/>
                    </a:lnTo>
                    <a:lnTo>
                      <a:pt x="273804" y="176403"/>
                    </a:lnTo>
                    <a:lnTo>
                      <a:pt x="241206" y="157353"/>
                    </a:lnTo>
                    <a:cubicBezTo>
                      <a:pt x="225675" y="165020"/>
                      <a:pt x="209444" y="171183"/>
                      <a:pt x="192737" y="175736"/>
                    </a:cubicBezTo>
                    <a:cubicBezTo>
                      <a:pt x="175214" y="180575"/>
                      <a:pt x="157315" y="183918"/>
                      <a:pt x="139230" y="185738"/>
                    </a:cubicBezTo>
                    <a:lnTo>
                      <a:pt x="122219" y="154972"/>
                    </a:lnTo>
                    <a:cubicBezTo>
                      <a:pt x="126988" y="154848"/>
                      <a:pt x="131746" y="154467"/>
                      <a:pt x="136474" y="153829"/>
                    </a:cubicBezTo>
                    <a:cubicBezTo>
                      <a:pt x="143631" y="153010"/>
                      <a:pt x="150737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7"/>
                    </a:cubicBezTo>
                    <a:cubicBezTo>
                      <a:pt x="191061" y="141275"/>
                      <a:pt x="199352" y="138093"/>
                      <a:pt x="207373" y="134302"/>
                    </a:cubicBezTo>
                    <a:lnTo>
                      <a:pt x="156908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39" y="121244"/>
                      <a:pt x="88648" y="122577"/>
                      <a:pt x="78596" y="122968"/>
                    </a:cubicBezTo>
                    <a:cubicBezTo>
                      <a:pt x="69751" y="123282"/>
                      <a:pt x="60903" y="122453"/>
                      <a:pt x="52271" y="120491"/>
                    </a:cubicBezTo>
                    <a:cubicBezTo>
                      <a:pt x="43734" y="118548"/>
                      <a:pt x="35533" y="115338"/>
                      <a:pt x="27941" y="110966"/>
                    </a:cubicBezTo>
                    <a:cubicBezTo>
                      <a:pt x="19598" y="106585"/>
                      <a:pt x="12352" y="100365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828" y="65865"/>
                      <a:pt x="4737" y="58979"/>
                      <a:pt x="9409" y="53340"/>
                    </a:cubicBezTo>
                    <a:cubicBezTo>
                      <a:pt x="15242" y="45977"/>
                      <a:pt x="22166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59" y="17031"/>
                      <a:pt x="75883" y="11668"/>
                      <a:pt x="90951" y="7906"/>
                    </a:cubicBezTo>
                    <a:cubicBezTo>
                      <a:pt x="105285" y="4229"/>
                      <a:pt x="119863" y="1591"/>
                      <a:pt x="134574" y="0"/>
                    </a:cubicBezTo>
                    <a:close/>
                    <a:moveTo>
                      <a:pt x="63200" y="83629"/>
                    </a:moveTo>
                    <a:cubicBezTo>
                      <a:pt x="69880" y="87468"/>
                      <a:pt x="77584" y="89135"/>
                      <a:pt x="85249" y="88392"/>
                    </a:cubicBezTo>
                    <a:cubicBezTo>
                      <a:pt x="95542" y="87211"/>
                      <a:pt x="105675" y="84915"/>
                      <a:pt x="115471" y="81534"/>
                    </a:cubicBezTo>
                    <a:lnTo>
                      <a:pt x="67952" y="54007"/>
                    </a:lnTo>
                    <a:cubicBezTo>
                      <a:pt x="50465" y="65437"/>
                      <a:pt x="48945" y="75343"/>
                      <a:pt x="63200" y="83629"/>
                    </a:cubicBezTo>
                    <a:close/>
                    <a:moveTo>
                      <a:pt x="229992" y="97822"/>
                    </a:moveTo>
                    <a:cubicBezTo>
                      <a:pt x="222731" y="93888"/>
                      <a:pt x="214405" y="92383"/>
                      <a:pt x="206232" y="93535"/>
                    </a:cubicBezTo>
                    <a:cubicBezTo>
                      <a:pt x="194990" y="95040"/>
                      <a:pt x="183894" y="97498"/>
                      <a:pt x="173064" y="100870"/>
                    </a:cubicBezTo>
                    <a:lnTo>
                      <a:pt x="220583" y="128206"/>
                    </a:lnTo>
                    <a:cubicBezTo>
                      <a:pt x="240446" y="115633"/>
                      <a:pt x="243677" y="105442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9" name="Google Shape;3179;p37"/>
              <p:cNvSpPr/>
              <p:nvPr/>
            </p:nvSpPr>
            <p:spPr>
              <a:xfrm>
                <a:off x="4425329" y="5383530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0" name="Google Shape;3180;p37"/>
              <p:cNvSpPr/>
              <p:nvPr/>
            </p:nvSpPr>
            <p:spPr>
              <a:xfrm>
                <a:off x="4552490" y="5394578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1" name="Google Shape;3181;p37"/>
              <p:cNvSpPr/>
              <p:nvPr/>
            </p:nvSpPr>
            <p:spPr>
              <a:xfrm>
                <a:off x="4566555" y="533133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2" name="Google Shape;3182;p37"/>
              <p:cNvSpPr/>
              <p:nvPr/>
            </p:nvSpPr>
            <p:spPr>
              <a:xfrm>
                <a:off x="4467716" y="5337714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764"/>
                    </a:cubicBezTo>
                    <a:cubicBezTo>
                      <a:pt x="15681" y="20002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3" name="Google Shape;3183;p37"/>
              <p:cNvSpPr/>
              <p:nvPr/>
            </p:nvSpPr>
            <p:spPr>
              <a:xfrm>
                <a:off x="4371062" y="5282565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623"/>
                    </a:lnTo>
                    <a:cubicBezTo>
                      <a:pt x="59019" y="31623"/>
                      <a:pt x="52841" y="24574"/>
                      <a:pt x="52366" y="23908"/>
                    </a:cubicBezTo>
                    <a:cubicBezTo>
                      <a:pt x="47978" y="18898"/>
                      <a:pt x="42850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4" name="Google Shape;3184;p37"/>
              <p:cNvSpPr/>
              <p:nvPr/>
            </p:nvSpPr>
            <p:spPr>
              <a:xfrm>
                <a:off x="4425329" y="525141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5" name="Google Shape;3185;p37"/>
              <p:cNvSpPr/>
              <p:nvPr/>
            </p:nvSpPr>
            <p:spPr>
              <a:xfrm>
                <a:off x="4303110" y="5246369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6" name="Google Shape;3186;p37"/>
              <p:cNvSpPr/>
              <p:nvPr/>
            </p:nvSpPr>
            <p:spPr>
              <a:xfrm>
                <a:off x="4304536" y="5303900"/>
                <a:ext cx="29461" cy="30099"/>
              </a:xfrm>
              <a:custGeom>
                <a:avLst/>
                <a:gdLst/>
                <a:ahLst/>
                <a:cxnLst/>
                <a:rect l="l" t="t" r="r" b="b"/>
                <a:pathLst>
                  <a:path w="29461" h="3009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462" y="0"/>
                    </a:lnTo>
                    <a:lnTo>
                      <a:pt x="22144" y="16002"/>
                    </a:lnTo>
                    <a:lnTo>
                      <a:pt x="9504" y="3009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7" name="Google Shape;3187;p37"/>
              <p:cNvSpPr/>
              <p:nvPr/>
            </p:nvSpPr>
            <p:spPr>
              <a:xfrm>
                <a:off x="4303110" y="5229225"/>
                <a:ext cx="294907" cy="185356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356" extrusionOk="0">
                    <a:moveTo>
                      <a:pt x="149495" y="29528"/>
                    </a:moveTo>
                    <a:cubicBezTo>
                      <a:pt x="145610" y="29518"/>
                      <a:pt x="141732" y="29842"/>
                      <a:pt x="137900" y="30480"/>
                    </a:cubicBezTo>
                    <a:cubicBezTo>
                      <a:pt x="132768" y="31242"/>
                      <a:pt x="126876" y="32290"/>
                      <a:pt x="120413" y="33623"/>
                    </a:cubicBezTo>
                    <a:cubicBezTo>
                      <a:pt x="113950" y="34957"/>
                      <a:pt x="107298" y="36671"/>
                      <a:pt x="100360" y="38767"/>
                    </a:cubicBezTo>
                    <a:cubicBezTo>
                      <a:pt x="93563" y="40815"/>
                      <a:pt x="86924" y="43367"/>
                      <a:pt x="80497" y="46387"/>
                    </a:cubicBezTo>
                    <a:lnTo>
                      <a:pt x="131342" y="76200"/>
                    </a:lnTo>
                    <a:lnTo>
                      <a:pt x="140846" y="73057"/>
                    </a:lnTo>
                    <a:cubicBezTo>
                      <a:pt x="153771" y="68675"/>
                      <a:pt x="165936" y="65056"/>
                      <a:pt x="177341" y="62008"/>
                    </a:cubicBezTo>
                    <a:cubicBezTo>
                      <a:pt x="188108" y="59169"/>
                      <a:pt x="199118" y="57350"/>
                      <a:pt x="210224" y="56579"/>
                    </a:cubicBezTo>
                    <a:cubicBezTo>
                      <a:pt x="220378" y="55969"/>
                      <a:pt x="230568" y="56674"/>
                      <a:pt x="240541" y="58674"/>
                    </a:cubicBezTo>
                    <a:cubicBezTo>
                      <a:pt x="250578" y="60884"/>
                      <a:pt x="260200" y="64684"/>
                      <a:pt x="269052" y="69913"/>
                    </a:cubicBezTo>
                    <a:cubicBezTo>
                      <a:pt x="277850" y="74314"/>
                      <a:pt x="285401" y="80867"/>
                      <a:pt x="291006" y="88963"/>
                    </a:cubicBezTo>
                    <a:cubicBezTo>
                      <a:pt x="294700" y="94898"/>
                      <a:pt x="295831" y="102080"/>
                      <a:pt x="294142" y="108871"/>
                    </a:cubicBezTo>
                    <a:cubicBezTo>
                      <a:pt x="291984" y="116348"/>
                      <a:pt x="287884" y="123120"/>
                      <a:pt x="282263" y="128492"/>
                    </a:cubicBezTo>
                    <a:cubicBezTo>
                      <a:pt x="275312" y="135522"/>
                      <a:pt x="267523" y="141665"/>
                      <a:pt x="259073" y="146780"/>
                    </a:cubicBezTo>
                    <a:lnTo>
                      <a:pt x="291386" y="165830"/>
                    </a:lnTo>
                    <a:lnTo>
                      <a:pt x="273804" y="176022"/>
                    </a:lnTo>
                    <a:lnTo>
                      <a:pt x="241206" y="156972"/>
                    </a:lnTo>
                    <a:cubicBezTo>
                      <a:pt x="225671" y="164611"/>
                      <a:pt x="209441" y="170736"/>
                      <a:pt x="192737" y="175260"/>
                    </a:cubicBezTo>
                    <a:cubicBezTo>
                      <a:pt x="175227" y="180175"/>
                      <a:pt x="157324" y="183556"/>
                      <a:pt x="139230" y="185356"/>
                    </a:cubicBezTo>
                    <a:lnTo>
                      <a:pt x="122219" y="154781"/>
                    </a:lnTo>
                    <a:cubicBezTo>
                      <a:pt x="126988" y="154657"/>
                      <a:pt x="131746" y="154276"/>
                      <a:pt x="136474" y="153638"/>
                    </a:cubicBezTo>
                    <a:cubicBezTo>
                      <a:pt x="142842" y="152876"/>
                      <a:pt x="149875" y="151733"/>
                      <a:pt x="157763" y="150019"/>
                    </a:cubicBezTo>
                    <a:cubicBezTo>
                      <a:pt x="165651" y="148304"/>
                      <a:pt x="173824" y="146113"/>
                      <a:pt x="182568" y="143637"/>
                    </a:cubicBezTo>
                    <a:cubicBezTo>
                      <a:pt x="191076" y="141122"/>
                      <a:pt x="199369" y="137941"/>
                      <a:pt x="207373" y="134112"/>
                    </a:cubicBezTo>
                    <a:lnTo>
                      <a:pt x="156908" y="104775"/>
                    </a:lnTo>
                    <a:lnTo>
                      <a:pt x="150255" y="107061"/>
                    </a:lnTo>
                    <a:lnTo>
                      <a:pt x="143317" y="109156"/>
                    </a:lnTo>
                    <a:cubicBezTo>
                      <a:pt x="130677" y="113347"/>
                      <a:pt x="118987" y="116586"/>
                      <a:pt x="108438" y="118681"/>
                    </a:cubicBezTo>
                    <a:cubicBezTo>
                      <a:pt x="98639" y="120958"/>
                      <a:pt x="88648" y="122291"/>
                      <a:pt x="78596" y="122682"/>
                    </a:cubicBezTo>
                    <a:cubicBezTo>
                      <a:pt x="69756" y="123025"/>
                      <a:pt x="60908" y="122225"/>
                      <a:pt x="52271" y="120301"/>
                    </a:cubicBezTo>
                    <a:cubicBezTo>
                      <a:pt x="43746" y="118310"/>
                      <a:pt x="35552" y="115110"/>
                      <a:pt x="27941" y="110776"/>
                    </a:cubicBezTo>
                    <a:cubicBezTo>
                      <a:pt x="19598" y="106394"/>
                      <a:pt x="12352" y="100174"/>
                      <a:pt x="6748" y="92583"/>
                    </a:cubicBezTo>
                    <a:cubicBezTo>
                      <a:pt x="2686" y="86878"/>
                      <a:pt x="675" y="79962"/>
                      <a:pt x="1045" y="72962"/>
                    </a:cubicBezTo>
                    <a:cubicBezTo>
                      <a:pt x="1811" y="65675"/>
                      <a:pt x="4722" y="58779"/>
                      <a:pt x="9409" y="53149"/>
                    </a:cubicBezTo>
                    <a:cubicBezTo>
                      <a:pt x="15242" y="45787"/>
                      <a:pt x="22166" y="39367"/>
                      <a:pt x="29937" y="34099"/>
                    </a:cubicBezTo>
                    <a:lnTo>
                      <a:pt x="0" y="16764"/>
                    </a:lnTo>
                    <a:lnTo>
                      <a:pt x="17677" y="6572"/>
                    </a:lnTo>
                    <a:lnTo>
                      <a:pt x="47329" y="23717"/>
                    </a:lnTo>
                    <a:cubicBezTo>
                      <a:pt x="61238" y="16764"/>
                      <a:pt x="75867" y="11373"/>
                      <a:pt x="90951" y="7620"/>
                    </a:cubicBezTo>
                    <a:cubicBezTo>
                      <a:pt x="105280" y="4134"/>
                      <a:pt x="119820" y="1591"/>
                      <a:pt x="134479" y="0"/>
                    </a:cubicBezTo>
                    <a:close/>
                    <a:moveTo>
                      <a:pt x="63200" y="82868"/>
                    </a:moveTo>
                    <a:cubicBezTo>
                      <a:pt x="69863" y="86744"/>
                      <a:pt x="77582" y="88420"/>
                      <a:pt x="85249" y="87630"/>
                    </a:cubicBezTo>
                    <a:cubicBezTo>
                      <a:pt x="95532" y="86449"/>
                      <a:pt x="105662" y="84182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945" y="74676"/>
                      <a:pt x="63200" y="82868"/>
                    </a:cubicBezTo>
                    <a:close/>
                    <a:moveTo>
                      <a:pt x="229992" y="96869"/>
                    </a:moveTo>
                    <a:cubicBezTo>
                      <a:pt x="222761" y="92850"/>
                      <a:pt x="214407" y="91345"/>
                      <a:pt x="206232" y="92583"/>
                    </a:cubicBezTo>
                    <a:cubicBezTo>
                      <a:pt x="194982" y="94040"/>
                      <a:pt x="183883" y="96498"/>
                      <a:pt x="173064" y="99917"/>
                    </a:cubicBezTo>
                    <a:lnTo>
                      <a:pt x="220583" y="127254"/>
                    </a:lnTo>
                    <a:cubicBezTo>
                      <a:pt x="240541" y="114871"/>
                      <a:pt x="243677" y="104747"/>
                      <a:pt x="229992" y="9686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8" name="Google Shape;3188;p37"/>
            <p:cNvGrpSpPr/>
            <p:nvPr/>
          </p:nvGrpSpPr>
          <p:grpSpPr>
            <a:xfrm>
              <a:off x="5533746" y="4396707"/>
              <a:ext cx="883852" cy="621030"/>
              <a:chOff x="7343371" y="5138832"/>
              <a:chExt cx="883852" cy="621030"/>
            </a:xfrm>
          </p:grpSpPr>
          <p:sp>
            <p:nvSpPr>
              <p:cNvPr id="3189" name="Google Shape;3189;p37"/>
              <p:cNvSpPr/>
              <p:nvPr/>
            </p:nvSpPr>
            <p:spPr>
              <a:xfrm>
                <a:off x="7343371" y="52483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0" name="Google Shape;3190;p37"/>
              <p:cNvSpPr/>
              <p:nvPr/>
            </p:nvSpPr>
            <p:spPr>
              <a:xfrm>
                <a:off x="7343561" y="539153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1" name="Google Shape;3191;p37"/>
              <p:cNvSpPr/>
              <p:nvPr/>
            </p:nvSpPr>
            <p:spPr>
              <a:xfrm>
                <a:off x="8160792" y="5394578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2" name="Google Shape;3192;p37"/>
              <p:cNvSpPr/>
              <p:nvPr/>
            </p:nvSpPr>
            <p:spPr>
              <a:xfrm>
                <a:off x="7343371" y="51388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3" name="Google Shape;3193;p37"/>
              <p:cNvSpPr/>
              <p:nvPr/>
            </p:nvSpPr>
            <p:spPr>
              <a:xfrm>
                <a:off x="7469087" y="5208436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4" name="Google Shape;3194;p37"/>
              <p:cNvSpPr/>
              <p:nvPr/>
            </p:nvSpPr>
            <p:spPr>
              <a:xfrm>
                <a:off x="7469677" y="5230344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8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5" name="Google Shape;3195;p37"/>
              <p:cNvSpPr/>
              <p:nvPr/>
            </p:nvSpPr>
            <p:spPr>
              <a:xfrm>
                <a:off x="7630861" y="5313140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2"/>
                    </a:cubicBezTo>
                    <a:lnTo>
                      <a:pt x="131628" y="75629"/>
                    </a:lnTo>
                    <a:lnTo>
                      <a:pt x="141131" y="72485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210"/>
                    </a:lnTo>
                    <a:cubicBezTo>
                      <a:pt x="127332" y="154086"/>
                      <a:pt x="132065" y="153705"/>
                      <a:pt x="136760" y="153067"/>
                    </a:cubicBezTo>
                    <a:cubicBezTo>
                      <a:pt x="143127" y="152305"/>
                      <a:pt x="150255" y="151162"/>
                      <a:pt x="158048" y="149447"/>
                    </a:cubicBezTo>
                    <a:cubicBezTo>
                      <a:pt x="165841" y="147733"/>
                      <a:pt x="174204" y="145542"/>
                      <a:pt x="182948" y="143065"/>
                    </a:cubicBezTo>
                    <a:cubicBezTo>
                      <a:pt x="191444" y="140522"/>
                      <a:pt x="199741" y="137341"/>
                      <a:pt x="207753" y="133540"/>
                    </a:cubicBezTo>
                    <a:lnTo>
                      <a:pt x="157193" y="104394"/>
                    </a:lnTo>
                    <a:lnTo>
                      <a:pt x="150635" y="106680"/>
                    </a:lnTo>
                    <a:lnTo>
                      <a:pt x="143697" y="108776"/>
                    </a:lnTo>
                    <a:cubicBezTo>
                      <a:pt x="130962" y="112967"/>
                      <a:pt x="119368" y="116205"/>
                      <a:pt x="108723" y="118301"/>
                    </a:cubicBezTo>
                    <a:cubicBezTo>
                      <a:pt x="98953" y="120577"/>
                      <a:pt x="88994" y="121911"/>
                      <a:pt x="78976" y="122301"/>
                    </a:cubicBezTo>
                    <a:cubicBezTo>
                      <a:pt x="70128" y="122663"/>
                      <a:pt x="61280" y="121825"/>
                      <a:pt x="52651" y="119825"/>
                    </a:cubicBezTo>
                    <a:cubicBezTo>
                      <a:pt x="44079" y="117891"/>
                      <a:pt x="35848" y="114671"/>
                      <a:pt x="28226" y="110300"/>
                    </a:cubicBezTo>
                    <a:cubicBezTo>
                      <a:pt x="19891" y="105947"/>
                      <a:pt x="12669" y="99717"/>
                      <a:pt x="7128" y="92107"/>
                    </a:cubicBezTo>
                    <a:cubicBezTo>
                      <a:pt x="3022" y="86420"/>
                      <a:pt x="1007" y="79486"/>
                      <a:pt x="1426" y="72485"/>
                    </a:cubicBezTo>
                    <a:cubicBezTo>
                      <a:pt x="2148" y="65189"/>
                      <a:pt x="5065" y="58274"/>
                      <a:pt x="9789" y="52673"/>
                    </a:cubicBezTo>
                    <a:cubicBezTo>
                      <a:pt x="15596" y="45291"/>
                      <a:pt x="22524" y="38862"/>
                      <a:pt x="30317" y="33623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7060"/>
                    </a:moveTo>
                    <a:cubicBezTo>
                      <a:pt x="223101" y="93059"/>
                      <a:pt x="214719" y="91554"/>
                      <a:pt x="206517" y="92773"/>
                    </a:cubicBezTo>
                    <a:cubicBezTo>
                      <a:pt x="195265" y="94240"/>
                      <a:pt x="184174" y="96698"/>
                      <a:pt x="173349" y="100108"/>
                    </a:cubicBezTo>
                    <a:lnTo>
                      <a:pt x="220868" y="127445"/>
                    </a:lnTo>
                    <a:cubicBezTo>
                      <a:pt x="240892" y="114871"/>
                      <a:pt x="244057" y="104747"/>
                      <a:pt x="23037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6" name="Google Shape;3196;p37"/>
              <p:cNvSpPr/>
              <p:nvPr/>
            </p:nvSpPr>
            <p:spPr>
              <a:xfrm>
                <a:off x="7753460" y="54501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7" name="Google Shape;3197;p37"/>
              <p:cNvSpPr/>
              <p:nvPr/>
            </p:nvSpPr>
            <p:spPr>
              <a:xfrm>
                <a:off x="7880525" y="5461158"/>
                <a:ext cx="42101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811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812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8" name="Google Shape;3198;p37"/>
              <p:cNvSpPr/>
              <p:nvPr/>
            </p:nvSpPr>
            <p:spPr>
              <a:xfrm>
                <a:off x="7894686" y="539800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9" name="Google Shape;3199;p37"/>
              <p:cNvSpPr/>
              <p:nvPr/>
            </p:nvSpPr>
            <p:spPr>
              <a:xfrm>
                <a:off x="7795847" y="5404389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1"/>
                    </a:lnTo>
                    <a:cubicBezTo>
                      <a:pt x="45048" y="33051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0" name="Google Shape;3200;p37"/>
              <p:cNvSpPr/>
              <p:nvPr/>
            </p:nvSpPr>
            <p:spPr>
              <a:xfrm>
                <a:off x="7699193" y="5349240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908"/>
                    </a:cubicBezTo>
                    <a:cubicBezTo>
                      <a:pt x="47614" y="18821"/>
                      <a:pt x="42444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1" name="Google Shape;3201;p37"/>
              <p:cNvSpPr/>
              <p:nvPr/>
            </p:nvSpPr>
            <p:spPr>
              <a:xfrm>
                <a:off x="7753460" y="5318093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2" name="Google Shape;3202;p37"/>
              <p:cNvSpPr/>
              <p:nvPr/>
            </p:nvSpPr>
            <p:spPr>
              <a:xfrm>
                <a:off x="7631241" y="531304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3" name="Google Shape;3203;p37"/>
              <p:cNvSpPr/>
              <p:nvPr/>
            </p:nvSpPr>
            <p:spPr>
              <a:xfrm>
                <a:off x="7632192" y="53705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4" name="Google Shape;3204;p37"/>
              <p:cNvSpPr/>
              <p:nvPr/>
            </p:nvSpPr>
            <p:spPr>
              <a:xfrm>
                <a:off x="7630861" y="5295995"/>
                <a:ext cx="295637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880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583" y="36576"/>
                      <a:pt x="100645" y="38671"/>
                    </a:cubicBezTo>
                    <a:cubicBezTo>
                      <a:pt x="93897" y="40729"/>
                      <a:pt x="87292" y="43243"/>
                      <a:pt x="80877" y="46196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88"/>
                      <a:pt x="199494" y="56779"/>
                      <a:pt x="210604" y="56007"/>
                    </a:cubicBezTo>
                    <a:cubicBezTo>
                      <a:pt x="220726" y="55369"/>
                      <a:pt x="230875" y="56036"/>
                      <a:pt x="240826" y="58007"/>
                    </a:cubicBezTo>
                    <a:cubicBezTo>
                      <a:pt x="251033" y="60217"/>
                      <a:pt x="260812" y="64037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278"/>
                      <a:pt x="296556" y="101432"/>
                      <a:pt x="294902" y="108204"/>
                    </a:cubicBezTo>
                    <a:cubicBezTo>
                      <a:pt x="292793" y="115700"/>
                      <a:pt x="288687" y="122482"/>
                      <a:pt x="283023" y="127825"/>
                    </a:cubicBezTo>
                    <a:cubicBezTo>
                      <a:pt x="276076" y="134883"/>
                      <a:pt x="268282" y="141056"/>
                      <a:pt x="259833" y="146209"/>
                    </a:cubicBezTo>
                    <a:lnTo>
                      <a:pt x="292146" y="165259"/>
                    </a:lnTo>
                    <a:lnTo>
                      <a:pt x="274469" y="175546"/>
                    </a:lnTo>
                    <a:lnTo>
                      <a:pt x="241871" y="156496"/>
                    </a:lnTo>
                    <a:cubicBezTo>
                      <a:pt x="226371" y="164239"/>
                      <a:pt x="210138" y="170402"/>
                      <a:pt x="193402" y="174879"/>
                    </a:cubicBezTo>
                    <a:cubicBezTo>
                      <a:pt x="175915" y="179718"/>
                      <a:pt x="158048" y="183061"/>
                      <a:pt x="139991" y="184880"/>
                    </a:cubicBezTo>
                    <a:lnTo>
                      <a:pt x="122979" y="154305"/>
                    </a:lnTo>
                    <a:cubicBezTo>
                      <a:pt x="126115" y="154305"/>
                      <a:pt x="130772" y="154305"/>
                      <a:pt x="137140" y="153257"/>
                    </a:cubicBezTo>
                    <a:cubicBezTo>
                      <a:pt x="143507" y="152209"/>
                      <a:pt x="150635" y="151257"/>
                      <a:pt x="158428" y="149542"/>
                    </a:cubicBezTo>
                    <a:cubicBezTo>
                      <a:pt x="166221" y="147828"/>
                      <a:pt x="174585" y="145732"/>
                      <a:pt x="183328" y="143161"/>
                    </a:cubicBezTo>
                    <a:cubicBezTo>
                      <a:pt x="191824" y="140618"/>
                      <a:pt x="200121" y="137436"/>
                      <a:pt x="208133" y="133636"/>
                    </a:cubicBezTo>
                    <a:lnTo>
                      <a:pt x="157193" y="104680"/>
                    </a:lnTo>
                    <a:lnTo>
                      <a:pt x="150635" y="106966"/>
                    </a:lnTo>
                    <a:lnTo>
                      <a:pt x="143697" y="109156"/>
                    </a:lnTo>
                    <a:cubicBezTo>
                      <a:pt x="130962" y="113347"/>
                      <a:pt x="119368" y="116586"/>
                      <a:pt x="108723" y="118681"/>
                    </a:cubicBezTo>
                    <a:cubicBezTo>
                      <a:pt x="98953" y="120958"/>
                      <a:pt x="88994" y="122291"/>
                      <a:pt x="78976" y="122682"/>
                    </a:cubicBezTo>
                    <a:cubicBezTo>
                      <a:pt x="70128" y="122996"/>
                      <a:pt x="61280" y="122168"/>
                      <a:pt x="52651" y="120205"/>
                    </a:cubicBezTo>
                    <a:cubicBezTo>
                      <a:pt x="44098" y="118224"/>
                      <a:pt x="35867" y="115014"/>
                      <a:pt x="28226" y="110680"/>
                    </a:cubicBezTo>
                    <a:cubicBezTo>
                      <a:pt x="19910" y="106299"/>
                      <a:pt x="12697" y="100079"/>
                      <a:pt x="7128" y="92488"/>
                    </a:cubicBezTo>
                    <a:cubicBezTo>
                      <a:pt x="3032" y="86801"/>
                      <a:pt x="1017" y="79867"/>
                      <a:pt x="1426" y="72866"/>
                    </a:cubicBezTo>
                    <a:cubicBezTo>
                      <a:pt x="2148" y="65570"/>
                      <a:pt x="5065" y="58655"/>
                      <a:pt x="9789" y="53054"/>
                    </a:cubicBezTo>
                    <a:cubicBezTo>
                      <a:pt x="15567" y="45644"/>
                      <a:pt x="22505" y="39214"/>
                      <a:pt x="30317" y="34004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092" y="92716"/>
                      <a:pt x="214710" y="91240"/>
                      <a:pt x="206517" y="92488"/>
                    </a:cubicBezTo>
                    <a:cubicBezTo>
                      <a:pt x="195265" y="93954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05" name="Google Shape;3205;p37"/>
            <p:cNvGrpSpPr/>
            <p:nvPr/>
          </p:nvGrpSpPr>
          <p:grpSpPr>
            <a:xfrm>
              <a:off x="5533746" y="4253261"/>
              <a:ext cx="883852" cy="621029"/>
              <a:chOff x="7343371" y="4995386"/>
              <a:chExt cx="883852" cy="621029"/>
            </a:xfrm>
          </p:grpSpPr>
          <p:sp>
            <p:nvSpPr>
              <p:cNvPr id="3206" name="Google Shape;3206;p37"/>
              <p:cNvSpPr/>
              <p:nvPr/>
            </p:nvSpPr>
            <p:spPr>
              <a:xfrm>
                <a:off x="7343371" y="51049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7" name="Google Shape;3207;p37"/>
              <p:cNvSpPr/>
              <p:nvPr/>
            </p:nvSpPr>
            <p:spPr>
              <a:xfrm>
                <a:off x="7343561" y="524808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8" name="Google Shape;3208;p37"/>
              <p:cNvSpPr/>
              <p:nvPr/>
            </p:nvSpPr>
            <p:spPr>
              <a:xfrm>
                <a:off x="8160792" y="5251132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9" name="Google Shape;3209;p37"/>
              <p:cNvSpPr/>
              <p:nvPr/>
            </p:nvSpPr>
            <p:spPr>
              <a:xfrm>
                <a:off x="7343371" y="49953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0" name="Google Shape;3210;p37"/>
              <p:cNvSpPr/>
              <p:nvPr/>
            </p:nvSpPr>
            <p:spPr>
              <a:xfrm>
                <a:off x="7469087" y="5064990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1" name="Google Shape;3211;p37"/>
              <p:cNvSpPr/>
              <p:nvPr/>
            </p:nvSpPr>
            <p:spPr>
              <a:xfrm>
                <a:off x="7469677" y="508689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7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7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2" name="Google Shape;3212;p37"/>
              <p:cNvSpPr/>
              <p:nvPr/>
            </p:nvSpPr>
            <p:spPr>
              <a:xfrm>
                <a:off x="7630861" y="5169693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1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781"/>
                    </a:lnTo>
                    <a:cubicBezTo>
                      <a:pt x="127332" y="154657"/>
                      <a:pt x="132065" y="154276"/>
                      <a:pt x="136760" y="153638"/>
                    </a:cubicBezTo>
                    <a:cubicBezTo>
                      <a:pt x="143127" y="152876"/>
                      <a:pt x="150255" y="151638"/>
                      <a:pt x="158048" y="150019"/>
                    </a:cubicBezTo>
                    <a:cubicBezTo>
                      <a:pt x="165841" y="148399"/>
                      <a:pt x="174204" y="146113"/>
                      <a:pt x="182948" y="143637"/>
                    </a:cubicBezTo>
                    <a:cubicBezTo>
                      <a:pt x="191425" y="141056"/>
                      <a:pt x="199722" y="137865"/>
                      <a:pt x="207753" y="134112"/>
                    </a:cubicBezTo>
                    <a:lnTo>
                      <a:pt x="157193" y="104965"/>
                    </a:lnTo>
                    <a:lnTo>
                      <a:pt x="150635" y="107252"/>
                    </a:lnTo>
                    <a:lnTo>
                      <a:pt x="143697" y="109347"/>
                    </a:lnTo>
                    <a:cubicBezTo>
                      <a:pt x="130962" y="113538"/>
                      <a:pt x="119368" y="116777"/>
                      <a:pt x="108723" y="118872"/>
                    </a:cubicBezTo>
                    <a:cubicBezTo>
                      <a:pt x="98953" y="121148"/>
                      <a:pt x="88994" y="122482"/>
                      <a:pt x="78976" y="122872"/>
                    </a:cubicBezTo>
                    <a:cubicBezTo>
                      <a:pt x="70128" y="123234"/>
                      <a:pt x="61280" y="122396"/>
                      <a:pt x="52651" y="120396"/>
                    </a:cubicBezTo>
                    <a:cubicBezTo>
                      <a:pt x="44079" y="118463"/>
                      <a:pt x="35848" y="115243"/>
                      <a:pt x="28226" y="110871"/>
                    </a:cubicBezTo>
                    <a:cubicBezTo>
                      <a:pt x="19891" y="106518"/>
                      <a:pt x="12669" y="100289"/>
                      <a:pt x="7128" y="92678"/>
                    </a:cubicBezTo>
                    <a:cubicBezTo>
                      <a:pt x="3022" y="86992"/>
                      <a:pt x="1007" y="80058"/>
                      <a:pt x="1426" y="73057"/>
                    </a:cubicBezTo>
                    <a:cubicBezTo>
                      <a:pt x="2148" y="65761"/>
                      <a:pt x="5065" y="58846"/>
                      <a:pt x="9789" y="53245"/>
                    </a:cubicBezTo>
                    <a:cubicBezTo>
                      <a:pt x="15596" y="45863"/>
                      <a:pt x="22524" y="39434"/>
                      <a:pt x="30317" y="3419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01" y="92773"/>
                      <a:pt x="214719" y="91269"/>
                      <a:pt x="206517" y="92488"/>
                    </a:cubicBezTo>
                    <a:cubicBezTo>
                      <a:pt x="195265" y="93955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3" name="Google Shape;3213;p37"/>
              <p:cNvSpPr/>
              <p:nvPr/>
            </p:nvSpPr>
            <p:spPr>
              <a:xfrm>
                <a:off x="7753460" y="530723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4" name="Google Shape;3214;p37"/>
              <p:cNvSpPr/>
              <p:nvPr/>
            </p:nvSpPr>
            <p:spPr>
              <a:xfrm>
                <a:off x="7880525" y="5317712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5" name="Google Shape;3215;p37"/>
              <p:cNvSpPr/>
              <p:nvPr/>
            </p:nvSpPr>
            <p:spPr>
              <a:xfrm>
                <a:off x="7894686" y="525456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6" name="Google Shape;3216;p37"/>
              <p:cNvSpPr/>
              <p:nvPr/>
            </p:nvSpPr>
            <p:spPr>
              <a:xfrm>
                <a:off x="7795847" y="526094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7" name="Google Shape;3217;p37"/>
              <p:cNvSpPr/>
              <p:nvPr/>
            </p:nvSpPr>
            <p:spPr>
              <a:xfrm>
                <a:off x="7699193" y="5205793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813"/>
                    </a:cubicBezTo>
                    <a:cubicBezTo>
                      <a:pt x="47585" y="18783"/>
                      <a:pt x="42425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8" name="Google Shape;3218;p37"/>
              <p:cNvSpPr/>
              <p:nvPr/>
            </p:nvSpPr>
            <p:spPr>
              <a:xfrm>
                <a:off x="7753460" y="517464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9" name="Google Shape;3219;p37"/>
              <p:cNvSpPr/>
              <p:nvPr/>
            </p:nvSpPr>
            <p:spPr>
              <a:xfrm>
                <a:off x="7631241" y="516959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0" name="Google Shape;3220;p37"/>
              <p:cNvSpPr/>
              <p:nvPr/>
            </p:nvSpPr>
            <p:spPr>
              <a:xfrm>
                <a:off x="7632192" y="522712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1" name="Google Shape;3221;p37"/>
              <p:cNvSpPr/>
              <p:nvPr/>
            </p:nvSpPr>
            <p:spPr>
              <a:xfrm>
                <a:off x="7630861" y="5152548"/>
                <a:ext cx="295637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403" extrusionOk="0">
                    <a:moveTo>
                      <a:pt x="149875" y="29051"/>
                    </a:moveTo>
                    <a:cubicBezTo>
                      <a:pt x="145988" y="29042"/>
                      <a:pt x="142110" y="29356"/>
                      <a:pt x="138280" y="30004"/>
                    </a:cubicBezTo>
                    <a:cubicBezTo>
                      <a:pt x="133053" y="30671"/>
                      <a:pt x="127256" y="31718"/>
                      <a:pt x="120793" y="33147"/>
                    </a:cubicBezTo>
                    <a:cubicBezTo>
                      <a:pt x="114331" y="34576"/>
                      <a:pt x="107583" y="36195"/>
                      <a:pt x="100645" y="38290"/>
                    </a:cubicBezTo>
                    <a:cubicBezTo>
                      <a:pt x="93878" y="40310"/>
                      <a:pt x="87273" y="42824"/>
                      <a:pt x="80877" y="45815"/>
                    </a:cubicBezTo>
                    <a:lnTo>
                      <a:pt x="131628" y="75247"/>
                    </a:lnTo>
                    <a:lnTo>
                      <a:pt x="141131" y="72009"/>
                    </a:lnTo>
                    <a:cubicBezTo>
                      <a:pt x="154056" y="67723"/>
                      <a:pt x="166221" y="64103"/>
                      <a:pt x="177721" y="61055"/>
                    </a:cubicBezTo>
                    <a:cubicBezTo>
                      <a:pt x="188489" y="58207"/>
                      <a:pt x="199494" y="56397"/>
                      <a:pt x="210604" y="55626"/>
                    </a:cubicBezTo>
                    <a:cubicBezTo>
                      <a:pt x="220726" y="54988"/>
                      <a:pt x="230875" y="55654"/>
                      <a:pt x="240826" y="57626"/>
                    </a:cubicBezTo>
                    <a:cubicBezTo>
                      <a:pt x="251033" y="59836"/>
                      <a:pt x="260812" y="63655"/>
                      <a:pt x="269813" y="68961"/>
                    </a:cubicBezTo>
                    <a:cubicBezTo>
                      <a:pt x="278584" y="73362"/>
                      <a:pt x="286112" y="79915"/>
                      <a:pt x="291671" y="88011"/>
                    </a:cubicBezTo>
                    <a:cubicBezTo>
                      <a:pt x="295397" y="93897"/>
                      <a:pt x="296556" y="101051"/>
                      <a:pt x="294902" y="107823"/>
                    </a:cubicBezTo>
                    <a:cubicBezTo>
                      <a:pt x="292793" y="115319"/>
                      <a:pt x="288687" y="122101"/>
                      <a:pt x="283023" y="127444"/>
                    </a:cubicBezTo>
                    <a:cubicBezTo>
                      <a:pt x="276076" y="134503"/>
                      <a:pt x="268282" y="140675"/>
                      <a:pt x="259833" y="145828"/>
                    </a:cubicBezTo>
                    <a:lnTo>
                      <a:pt x="292146" y="164878"/>
                    </a:lnTo>
                    <a:lnTo>
                      <a:pt x="274469" y="175069"/>
                    </a:lnTo>
                    <a:lnTo>
                      <a:pt x="241871" y="156019"/>
                    </a:lnTo>
                    <a:cubicBezTo>
                      <a:pt x="226371" y="163763"/>
                      <a:pt x="210138" y="169916"/>
                      <a:pt x="193402" y="174403"/>
                    </a:cubicBezTo>
                    <a:cubicBezTo>
                      <a:pt x="175915" y="179241"/>
                      <a:pt x="158048" y="182585"/>
                      <a:pt x="139991" y="184404"/>
                    </a:cubicBezTo>
                    <a:lnTo>
                      <a:pt x="122979" y="153829"/>
                    </a:lnTo>
                    <a:cubicBezTo>
                      <a:pt x="126115" y="153829"/>
                      <a:pt x="130772" y="153829"/>
                      <a:pt x="137140" y="152781"/>
                    </a:cubicBezTo>
                    <a:cubicBezTo>
                      <a:pt x="143507" y="151733"/>
                      <a:pt x="150635" y="150781"/>
                      <a:pt x="158428" y="149066"/>
                    </a:cubicBezTo>
                    <a:cubicBezTo>
                      <a:pt x="166221" y="147352"/>
                      <a:pt x="174585" y="145256"/>
                      <a:pt x="183328" y="142684"/>
                    </a:cubicBezTo>
                    <a:cubicBezTo>
                      <a:pt x="191824" y="140141"/>
                      <a:pt x="200121" y="136960"/>
                      <a:pt x="208133" y="133159"/>
                    </a:cubicBezTo>
                    <a:lnTo>
                      <a:pt x="157573" y="103917"/>
                    </a:lnTo>
                    <a:lnTo>
                      <a:pt x="151015" y="106204"/>
                    </a:lnTo>
                    <a:lnTo>
                      <a:pt x="144077" y="108394"/>
                    </a:lnTo>
                    <a:cubicBezTo>
                      <a:pt x="131342" y="112585"/>
                      <a:pt x="119748" y="115824"/>
                      <a:pt x="109104" y="117919"/>
                    </a:cubicBezTo>
                    <a:cubicBezTo>
                      <a:pt x="99334" y="120196"/>
                      <a:pt x="89374" y="121530"/>
                      <a:pt x="79357" y="121920"/>
                    </a:cubicBezTo>
                    <a:cubicBezTo>
                      <a:pt x="70509" y="122234"/>
                      <a:pt x="61661" y="121396"/>
                      <a:pt x="53031" y="119443"/>
                    </a:cubicBezTo>
                    <a:cubicBezTo>
                      <a:pt x="44478" y="117462"/>
                      <a:pt x="36247" y="114252"/>
                      <a:pt x="28606" y="109918"/>
                    </a:cubicBezTo>
                    <a:cubicBezTo>
                      <a:pt x="20291" y="105537"/>
                      <a:pt x="13077" y="99317"/>
                      <a:pt x="7508" y="91726"/>
                    </a:cubicBezTo>
                    <a:cubicBezTo>
                      <a:pt x="3412" y="86039"/>
                      <a:pt x="1397" y="79105"/>
                      <a:pt x="1806" y="72104"/>
                    </a:cubicBezTo>
                    <a:cubicBezTo>
                      <a:pt x="2528" y="64808"/>
                      <a:pt x="5446" y="57893"/>
                      <a:pt x="10169" y="52292"/>
                    </a:cubicBezTo>
                    <a:cubicBezTo>
                      <a:pt x="15947" y="44882"/>
                      <a:pt x="22885" y="38452"/>
                      <a:pt x="30697" y="33242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391"/>
                    </a:moveTo>
                    <a:cubicBezTo>
                      <a:pt x="70157" y="86258"/>
                      <a:pt x="77864" y="87925"/>
                      <a:pt x="85534" y="87154"/>
                    </a:cubicBezTo>
                    <a:cubicBezTo>
                      <a:pt x="95817" y="85992"/>
                      <a:pt x="105948" y="83725"/>
                      <a:pt x="115756" y="80391"/>
                    </a:cubicBezTo>
                    <a:lnTo>
                      <a:pt x="68237" y="52864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298"/>
                    </a:moveTo>
                    <a:cubicBezTo>
                      <a:pt x="223092" y="92335"/>
                      <a:pt x="214710" y="90859"/>
                      <a:pt x="206517" y="92107"/>
                    </a:cubicBezTo>
                    <a:cubicBezTo>
                      <a:pt x="195274" y="93535"/>
                      <a:pt x="184174" y="95964"/>
                      <a:pt x="173349" y="99346"/>
                    </a:cubicBezTo>
                    <a:lnTo>
                      <a:pt x="220868" y="126778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2" name="Google Shape;3222;p37"/>
            <p:cNvGrpSpPr/>
            <p:nvPr/>
          </p:nvGrpSpPr>
          <p:grpSpPr>
            <a:xfrm>
              <a:off x="4965040" y="3574128"/>
              <a:ext cx="883852" cy="621125"/>
              <a:chOff x="6774665" y="4316253"/>
              <a:chExt cx="883852" cy="621125"/>
            </a:xfrm>
          </p:grpSpPr>
          <p:sp>
            <p:nvSpPr>
              <p:cNvPr id="3223" name="Google Shape;3223;p37"/>
              <p:cNvSpPr/>
              <p:nvPr/>
            </p:nvSpPr>
            <p:spPr>
              <a:xfrm>
                <a:off x="6774665" y="44258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4" name="Google Shape;3224;p37"/>
              <p:cNvSpPr/>
              <p:nvPr/>
            </p:nvSpPr>
            <p:spPr>
              <a:xfrm>
                <a:off x="6774855" y="456895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5" name="Google Shape;3225;p37"/>
              <p:cNvSpPr/>
              <p:nvPr/>
            </p:nvSpPr>
            <p:spPr>
              <a:xfrm>
                <a:off x="7592086" y="4572000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6" name="Google Shape;3226;p37"/>
              <p:cNvSpPr/>
              <p:nvPr/>
            </p:nvSpPr>
            <p:spPr>
              <a:xfrm>
                <a:off x="6774665" y="431625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7" name="Google Shape;3227;p37"/>
              <p:cNvSpPr/>
              <p:nvPr/>
            </p:nvSpPr>
            <p:spPr>
              <a:xfrm>
                <a:off x="6900380" y="4385881"/>
                <a:ext cx="632615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093" extrusionOk="0">
                    <a:moveTo>
                      <a:pt x="632021" y="194024"/>
                    </a:moveTo>
                    <a:cubicBezTo>
                      <a:pt x="627555" y="237077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1" y="237077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931" y="92107"/>
                      <a:pt x="637344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8" name="Google Shape;3228;p37"/>
              <p:cNvSpPr/>
              <p:nvPr/>
            </p:nvSpPr>
            <p:spPr>
              <a:xfrm>
                <a:off x="6900970" y="440778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9" name="Google Shape;3229;p37"/>
              <p:cNvSpPr/>
              <p:nvPr/>
            </p:nvSpPr>
            <p:spPr>
              <a:xfrm>
                <a:off x="7062535" y="4489799"/>
                <a:ext cx="295132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32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874" y="95193"/>
                      <a:pt x="296033" y="102356"/>
                      <a:pt x="294427" y="109156"/>
                    </a:cubicBezTo>
                    <a:cubicBezTo>
                      <a:pt x="292251" y="116624"/>
                      <a:pt x="288155" y="123397"/>
                      <a:pt x="282547" y="128778"/>
                    </a:cubicBezTo>
                    <a:cubicBezTo>
                      <a:pt x="275553" y="135789"/>
                      <a:pt x="267769" y="141961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5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693" y="93612"/>
                      <a:pt x="214339" y="92107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0" name="Google Shape;3230;p37"/>
              <p:cNvSpPr/>
              <p:nvPr/>
            </p:nvSpPr>
            <p:spPr>
              <a:xfrm>
                <a:off x="7184658" y="4627816"/>
                <a:ext cx="19482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431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1" name="Google Shape;3231;p37"/>
              <p:cNvSpPr/>
              <p:nvPr/>
            </p:nvSpPr>
            <p:spPr>
              <a:xfrm>
                <a:off x="7311819" y="4638675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2" name="Google Shape;3232;p37"/>
              <p:cNvSpPr/>
              <p:nvPr/>
            </p:nvSpPr>
            <p:spPr>
              <a:xfrm>
                <a:off x="7325980" y="457542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3" name="Google Shape;3233;p37"/>
              <p:cNvSpPr/>
              <p:nvPr/>
            </p:nvSpPr>
            <p:spPr>
              <a:xfrm>
                <a:off x="7227140" y="4581810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4" name="Google Shape;3234;p37"/>
              <p:cNvSpPr/>
              <p:nvPr/>
            </p:nvSpPr>
            <p:spPr>
              <a:xfrm>
                <a:off x="7130487" y="4526660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5" name="Google Shape;3235;p37"/>
              <p:cNvSpPr/>
              <p:nvPr/>
            </p:nvSpPr>
            <p:spPr>
              <a:xfrm>
                <a:off x="7184753" y="449551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6" name="Google Shape;3236;p37"/>
              <p:cNvSpPr/>
              <p:nvPr/>
            </p:nvSpPr>
            <p:spPr>
              <a:xfrm>
                <a:off x="7062535" y="4490466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7" name="Google Shape;3237;p37"/>
              <p:cNvSpPr/>
              <p:nvPr/>
            </p:nvSpPr>
            <p:spPr>
              <a:xfrm>
                <a:off x="7063485" y="4547997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8" name="Google Shape;3238;p37"/>
              <p:cNvSpPr/>
              <p:nvPr/>
            </p:nvSpPr>
            <p:spPr>
              <a:xfrm>
                <a:off x="7062535" y="4472654"/>
                <a:ext cx="295233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6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338"/>
                      <a:pt x="100265" y="39433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0"/>
                    </a:lnTo>
                    <a:lnTo>
                      <a:pt x="140751" y="73247"/>
                    </a:lnTo>
                    <a:cubicBezTo>
                      <a:pt x="153676" y="68866"/>
                      <a:pt x="165841" y="65246"/>
                      <a:pt x="177340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45" y="56159"/>
                      <a:pt x="230505" y="56864"/>
                      <a:pt x="240446" y="58864"/>
                    </a:cubicBezTo>
                    <a:cubicBezTo>
                      <a:pt x="250643" y="61036"/>
                      <a:pt x="260432" y="64827"/>
                      <a:pt x="269432" y="70104"/>
                    </a:cubicBezTo>
                    <a:cubicBezTo>
                      <a:pt x="278204" y="74504"/>
                      <a:pt x="285731" y="81058"/>
                      <a:pt x="291291" y="89154"/>
                    </a:cubicBezTo>
                    <a:cubicBezTo>
                      <a:pt x="294978" y="95088"/>
                      <a:pt x="296138" y="102260"/>
                      <a:pt x="294522" y="109061"/>
                    </a:cubicBezTo>
                    <a:cubicBezTo>
                      <a:pt x="292327" y="116519"/>
                      <a:pt x="288231" y="123282"/>
                      <a:pt x="282643" y="128683"/>
                    </a:cubicBezTo>
                    <a:cubicBezTo>
                      <a:pt x="275667" y="135684"/>
                      <a:pt x="267883" y="141827"/>
                      <a:pt x="259453" y="146971"/>
                    </a:cubicBezTo>
                    <a:lnTo>
                      <a:pt x="29176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0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2747" y="153067"/>
                      <a:pt x="149875" y="151924"/>
                      <a:pt x="157668" y="150209"/>
                    </a:cubicBezTo>
                    <a:cubicBezTo>
                      <a:pt x="165461" y="148495"/>
                      <a:pt x="173824" y="146304"/>
                      <a:pt x="182568" y="143828"/>
                    </a:cubicBezTo>
                    <a:cubicBezTo>
                      <a:pt x="191064" y="141284"/>
                      <a:pt x="199361" y="138103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37" y="87125"/>
                      <a:pt x="105568" y="84858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534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84" y="94707"/>
                      <a:pt x="183784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224"/>
                      <a:pt x="243677" y="105089"/>
                      <a:pt x="229991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39" name="Google Shape;3239;p37"/>
            <p:cNvGrpSpPr/>
            <p:nvPr/>
          </p:nvGrpSpPr>
          <p:grpSpPr>
            <a:xfrm>
              <a:off x="4965040" y="3430682"/>
              <a:ext cx="883852" cy="621125"/>
              <a:chOff x="6774665" y="4172807"/>
              <a:chExt cx="883852" cy="621125"/>
            </a:xfrm>
          </p:grpSpPr>
          <p:sp>
            <p:nvSpPr>
              <p:cNvPr id="3240" name="Google Shape;3240;p37"/>
              <p:cNvSpPr/>
              <p:nvPr/>
            </p:nvSpPr>
            <p:spPr>
              <a:xfrm>
                <a:off x="6774665" y="428244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1" name="Google Shape;3241;p37"/>
              <p:cNvSpPr/>
              <p:nvPr/>
            </p:nvSpPr>
            <p:spPr>
              <a:xfrm>
                <a:off x="6774855" y="442550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2" name="Google Shape;3242;p37"/>
              <p:cNvSpPr/>
              <p:nvPr/>
            </p:nvSpPr>
            <p:spPr>
              <a:xfrm>
                <a:off x="7592086" y="442855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3" name="Google Shape;3243;p37"/>
              <p:cNvSpPr/>
              <p:nvPr/>
            </p:nvSpPr>
            <p:spPr>
              <a:xfrm>
                <a:off x="6774665" y="417280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4" name="Google Shape;3244;p37"/>
              <p:cNvSpPr/>
              <p:nvPr/>
            </p:nvSpPr>
            <p:spPr>
              <a:xfrm>
                <a:off x="6900380" y="4242411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583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931" y="92131"/>
                      <a:pt x="637344" y="143661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5" name="Google Shape;3245;p37"/>
              <p:cNvSpPr/>
              <p:nvPr/>
            </p:nvSpPr>
            <p:spPr>
              <a:xfrm>
                <a:off x="6900970" y="426434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6" name="Google Shape;3246;p37"/>
              <p:cNvSpPr/>
              <p:nvPr/>
            </p:nvSpPr>
            <p:spPr>
              <a:xfrm>
                <a:off x="7062535" y="4346352"/>
                <a:ext cx="295228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28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246"/>
                      <a:pt x="177340" y="62294"/>
                    </a:cubicBezTo>
                    <a:cubicBezTo>
                      <a:pt x="188089" y="59360"/>
                      <a:pt x="199104" y="57541"/>
                      <a:pt x="210224" y="56864"/>
                    </a:cubicBezTo>
                    <a:cubicBezTo>
                      <a:pt x="220345" y="56179"/>
                      <a:pt x="230505" y="56845"/>
                      <a:pt x="240446" y="58864"/>
                    </a:cubicBezTo>
                    <a:cubicBezTo>
                      <a:pt x="250662" y="61017"/>
                      <a:pt x="260461" y="64846"/>
                      <a:pt x="269432" y="70199"/>
                    </a:cubicBezTo>
                    <a:cubicBezTo>
                      <a:pt x="278214" y="74590"/>
                      <a:pt x="285731" y="81144"/>
                      <a:pt x="291291" y="89249"/>
                    </a:cubicBezTo>
                    <a:cubicBezTo>
                      <a:pt x="294969" y="95193"/>
                      <a:pt x="296128" y="102356"/>
                      <a:pt x="294522" y="109156"/>
                    </a:cubicBezTo>
                    <a:cubicBezTo>
                      <a:pt x="292346" y="116624"/>
                      <a:pt x="288250" y="123397"/>
                      <a:pt x="282643" y="128778"/>
                    </a:cubicBezTo>
                    <a:cubicBezTo>
                      <a:pt x="275648" y="135789"/>
                      <a:pt x="267864" y="141961"/>
                      <a:pt x="259453" y="147161"/>
                    </a:cubicBezTo>
                    <a:lnTo>
                      <a:pt x="291766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09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3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7" name="Google Shape;3247;p37"/>
              <p:cNvSpPr/>
              <p:nvPr/>
            </p:nvSpPr>
            <p:spPr>
              <a:xfrm>
                <a:off x="7184658" y="4484274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240"/>
                    </a:moveTo>
                    <a:cubicBezTo>
                      <a:pt x="570" y="16002"/>
                      <a:pt x="0" y="0"/>
                      <a:pt x="0" y="0"/>
                    </a:cubicBezTo>
                    <a:lnTo>
                      <a:pt x="19483" y="12573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8" name="Google Shape;3248;p37"/>
              <p:cNvSpPr/>
              <p:nvPr/>
            </p:nvSpPr>
            <p:spPr>
              <a:xfrm>
                <a:off x="7311819" y="449522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9" name="Google Shape;3249;p37"/>
              <p:cNvSpPr/>
              <p:nvPr/>
            </p:nvSpPr>
            <p:spPr>
              <a:xfrm>
                <a:off x="7325980" y="443198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0" name="Google Shape;3250;p37"/>
              <p:cNvSpPr/>
              <p:nvPr/>
            </p:nvSpPr>
            <p:spPr>
              <a:xfrm>
                <a:off x="7227140" y="4438078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1" name="Google Shape;3251;p37"/>
              <p:cNvSpPr/>
              <p:nvPr/>
            </p:nvSpPr>
            <p:spPr>
              <a:xfrm>
                <a:off x="7130487" y="4383214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2" name="Google Shape;3252;p37"/>
              <p:cNvSpPr/>
              <p:nvPr/>
            </p:nvSpPr>
            <p:spPr>
              <a:xfrm>
                <a:off x="7184753" y="435206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3" name="Google Shape;3253;p37"/>
              <p:cNvSpPr/>
              <p:nvPr/>
            </p:nvSpPr>
            <p:spPr>
              <a:xfrm>
                <a:off x="7062535" y="434701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4" name="Google Shape;3254;p37"/>
              <p:cNvSpPr/>
              <p:nvPr/>
            </p:nvSpPr>
            <p:spPr>
              <a:xfrm>
                <a:off x="7063485" y="4404550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5" name="Google Shape;3255;p37"/>
              <p:cNvSpPr/>
              <p:nvPr/>
            </p:nvSpPr>
            <p:spPr>
              <a:xfrm>
                <a:off x="7062535" y="4329112"/>
                <a:ext cx="29523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7" extrusionOk="0">
                    <a:moveTo>
                      <a:pt x="149494" y="30289"/>
                    </a:moveTo>
                    <a:cubicBezTo>
                      <a:pt x="145607" y="30280"/>
                      <a:pt x="141730" y="30594"/>
                      <a:pt x="137900" y="31242"/>
                    </a:cubicBezTo>
                    <a:cubicBezTo>
                      <a:pt x="132673" y="32004"/>
                      <a:pt x="126875" y="33052"/>
                      <a:pt x="120413" y="34385"/>
                    </a:cubicBezTo>
                    <a:cubicBezTo>
                      <a:pt x="113950" y="35719"/>
                      <a:pt x="107203" y="37433"/>
                      <a:pt x="100265" y="39529"/>
                    </a:cubicBezTo>
                    <a:cubicBezTo>
                      <a:pt x="93498" y="41577"/>
                      <a:pt x="86893" y="44129"/>
                      <a:pt x="80497" y="47149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341"/>
                      <a:pt x="177340" y="62294"/>
                    </a:cubicBezTo>
                    <a:cubicBezTo>
                      <a:pt x="188108" y="59455"/>
                      <a:pt x="199114" y="57636"/>
                      <a:pt x="210224" y="56864"/>
                    </a:cubicBezTo>
                    <a:cubicBezTo>
                      <a:pt x="220345" y="56255"/>
                      <a:pt x="230505" y="56960"/>
                      <a:pt x="240446" y="58960"/>
                    </a:cubicBezTo>
                    <a:cubicBezTo>
                      <a:pt x="250643" y="61131"/>
                      <a:pt x="260432" y="64922"/>
                      <a:pt x="269432" y="70199"/>
                    </a:cubicBezTo>
                    <a:cubicBezTo>
                      <a:pt x="278204" y="74600"/>
                      <a:pt x="285731" y="81153"/>
                      <a:pt x="291291" y="89249"/>
                    </a:cubicBezTo>
                    <a:cubicBezTo>
                      <a:pt x="294978" y="95183"/>
                      <a:pt x="296138" y="102356"/>
                      <a:pt x="294522" y="109156"/>
                    </a:cubicBezTo>
                    <a:cubicBezTo>
                      <a:pt x="292327" y="116615"/>
                      <a:pt x="288231" y="123377"/>
                      <a:pt x="282643" y="128778"/>
                    </a:cubicBezTo>
                    <a:cubicBezTo>
                      <a:pt x="275667" y="135779"/>
                      <a:pt x="267883" y="141922"/>
                      <a:pt x="259453" y="147066"/>
                    </a:cubicBezTo>
                    <a:lnTo>
                      <a:pt x="291766" y="166116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877"/>
                    </a:lnTo>
                    <a:cubicBezTo>
                      <a:pt x="126894" y="154848"/>
                      <a:pt x="131656" y="154496"/>
                      <a:pt x="136379" y="153829"/>
                    </a:cubicBezTo>
                    <a:cubicBezTo>
                      <a:pt x="142747" y="153067"/>
                      <a:pt x="149875" y="151829"/>
                      <a:pt x="157668" y="150209"/>
                    </a:cubicBezTo>
                    <a:cubicBezTo>
                      <a:pt x="165461" y="148590"/>
                      <a:pt x="173824" y="146304"/>
                      <a:pt x="182568" y="143828"/>
                    </a:cubicBezTo>
                    <a:cubicBezTo>
                      <a:pt x="191045" y="141246"/>
                      <a:pt x="199342" y="138055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6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77" y="87497"/>
                      <a:pt x="77484" y="89163"/>
                      <a:pt x="85154" y="88392"/>
                    </a:cubicBezTo>
                    <a:cubicBezTo>
                      <a:pt x="95437" y="87221"/>
                      <a:pt x="105568" y="84954"/>
                      <a:pt x="115376" y="81629"/>
                    </a:cubicBezTo>
                    <a:lnTo>
                      <a:pt x="67857" y="54102"/>
                    </a:lnTo>
                    <a:cubicBezTo>
                      <a:pt x="50370" y="65532"/>
                      <a:pt x="48849" y="75438"/>
                      <a:pt x="63105" y="83629"/>
                    </a:cubicBezTo>
                    <a:close/>
                    <a:moveTo>
                      <a:pt x="229991" y="97631"/>
                    </a:moveTo>
                    <a:cubicBezTo>
                      <a:pt x="222721" y="93631"/>
                      <a:pt x="214339" y="92126"/>
                      <a:pt x="206137" y="93345"/>
                    </a:cubicBezTo>
                    <a:cubicBezTo>
                      <a:pt x="194884" y="94802"/>
                      <a:pt x="183784" y="97260"/>
                      <a:pt x="172969" y="100679"/>
                    </a:cubicBezTo>
                    <a:lnTo>
                      <a:pt x="220488" y="128016"/>
                    </a:lnTo>
                    <a:cubicBezTo>
                      <a:pt x="240512" y="115700"/>
                      <a:pt x="243677" y="105566"/>
                      <a:pt x="229991" y="9763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56" name="Google Shape;3256;p37"/>
            <p:cNvGrpSpPr/>
            <p:nvPr/>
          </p:nvGrpSpPr>
          <p:grpSpPr>
            <a:xfrm>
              <a:off x="4993741" y="3268090"/>
              <a:ext cx="883853" cy="621125"/>
              <a:chOff x="6803366" y="4010215"/>
              <a:chExt cx="883853" cy="621125"/>
            </a:xfrm>
          </p:grpSpPr>
          <p:sp>
            <p:nvSpPr>
              <p:cNvPr id="3257" name="Google Shape;3257;p37"/>
              <p:cNvSpPr/>
              <p:nvPr/>
            </p:nvSpPr>
            <p:spPr>
              <a:xfrm>
                <a:off x="6803366" y="411984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8" name="Google Shape;3258;p37"/>
              <p:cNvSpPr/>
              <p:nvPr/>
            </p:nvSpPr>
            <p:spPr>
              <a:xfrm>
                <a:off x="6803461" y="4262913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9" name="Google Shape;3259;p37"/>
              <p:cNvSpPr/>
              <p:nvPr/>
            </p:nvSpPr>
            <p:spPr>
              <a:xfrm>
                <a:off x="7620692" y="4265961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0" name="Google Shape;3260;p37"/>
              <p:cNvSpPr/>
              <p:nvPr/>
            </p:nvSpPr>
            <p:spPr>
              <a:xfrm>
                <a:off x="6803366" y="401021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1" name="Google Shape;3261;p37"/>
              <p:cNvSpPr/>
              <p:nvPr/>
            </p:nvSpPr>
            <p:spPr>
              <a:xfrm>
                <a:off x="6928987" y="4079843"/>
                <a:ext cx="63268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9" h="366093" extrusionOk="0">
                    <a:moveTo>
                      <a:pt x="632117" y="194024"/>
                    </a:moveTo>
                    <a:cubicBezTo>
                      <a:pt x="627555" y="237173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3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476" y="-17907"/>
                      <a:pt x="540025" y="53721"/>
                    </a:cubicBezTo>
                    <a:cubicBezTo>
                      <a:pt x="606836" y="92107"/>
                      <a:pt x="637344" y="143637"/>
                      <a:pt x="632117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2" name="Google Shape;3262;p37"/>
              <p:cNvSpPr/>
              <p:nvPr/>
            </p:nvSpPr>
            <p:spPr>
              <a:xfrm>
                <a:off x="6929577" y="4101750"/>
                <a:ext cx="631526" cy="344186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6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5069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743" y="86678"/>
                      <a:pt x="626965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3" name="Google Shape;3263;p37"/>
              <p:cNvSpPr/>
              <p:nvPr/>
            </p:nvSpPr>
            <p:spPr>
              <a:xfrm>
                <a:off x="7091046" y="4183856"/>
                <a:ext cx="294970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451" extrusionOk="0">
                    <a:moveTo>
                      <a:pt x="149590" y="30194"/>
                    </a:moveTo>
                    <a:cubicBezTo>
                      <a:pt x="145702" y="30137"/>
                      <a:pt x="141825" y="30423"/>
                      <a:pt x="137995" y="31052"/>
                    </a:cubicBezTo>
                    <a:cubicBezTo>
                      <a:pt x="132768" y="31813"/>
                      <a:pt x="126970" y="32861"/>
                      <a:pt x="120508" y="34195"/>
                    </a:cubicBezTo>
                    <a:cubicBezTo>
                      <a:pt x="114045" y="35528"/>
                      <a:pt x="107393" y="37338"/>
                      <a:pt x="100360" y="39434"/>
                    </a:cubicBezTo>
                    <a:cubicBezTo>
                      <a:pt x="93593" y="41453"/>
                      <a:pt x="86988" y="43967"/>
                      <a:pt x="80592" y="46958"/>
                    </a:cubicBezTo>
                    <a:lnTo>
                      <a:pt x="131342" y="76390"/>
                    </a:lnTo>
                    <a:lnTo>
                      <a:pt x="140846" y="73152"/>
                    </a:lnTo>
                    <a:cubicBezTo>
                      <a:pt x="153771" y="68866"/>
                      <a:pt x="165936" y="65151"/>
                      <a:pt x="177436" y="62198"/>
                    </a:cubicBezTo>
                    <a:cubicBezTo>
                      <a:pt x="188184" y="59274"/>
                      <a:pt x="199199" y="57455"/>
                      <a:pt x="210319" y="56769"/>
                    </a:cubicBezTo>
                    <a:cubicBezTo>
                      <a:pt x="220469" y="56074"/>
                      <a:pt x="230666" y="56750"/>
                      <a:pt x="240636" y="58769"/>
                    </a:cubicBezTo>
                    <a:cubicBezTo>
                      <a:pt x="250672" y="61036"/>
                      <a:pt x="260290" y="64856"/>
                      <a:pt x="269147" y="70104"/>
                    </a:cubicBezTo>
                    <a:cubicBezTo>
                      <a:pt x="277929" y="74495"/>
                      <a:pt x="285446" y="81048"/>
                      <a:pt x="291006" y="89154"/>
                    </a:cubicBezTo>
                    <a:cubicBezTo>
                      <a:pt x="294722" y="95079"/>
                      <a:pt x="295891" y="102260"/>
                      <a:pt x="294237" y="109061"/>
                    </a:cubicBezTo>
                    <a:cubicBezTo>
                      <a:pt x="292099" y="116548"/>
                      <a:pt x="287993" y="123330"/>
                      <a:pt x="282357" y="128683"/>
                    </a:cubicBezTo>
                    <a:cubicBezTo>
                      <a:pt x="275382" y="135712"/>
                      <a:pt x="267598" y="141884"/>
                      <a:pt x="259168" y="147066"/>
                    </a:cubicBezTo>
                    <a:lnTo>
                      <a:pt x="291481" y="16611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73"/>
                      <a:pt x="209359" y="170926"/>
                      <a:pt x="192642" y="175451"/>
                    </a:cubicBezTo>
                    <a:cubicBezTo>
                      <a:pt x="175155" y="180289"/>
                      <a:pt x="157288" y="183632"/>
                      <a:pt x="139230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3631" y="152914"/>
                      <a:pt x="150739" y="151705"/>
                      <a:pt x="157763" y="150114"/>
                    </a:cubicBezTo>
                    <a:cubicBezTo>
                      <a:pt x="165556" y="148399"/>
                      <a:pt x="173824" y="146304"/>
                      <a:pt x="182568" y="143732"/>
                    </a:cubicBezTo>
                    <a:cubicBezTo>
                      <a:pt x="191064" y="141179"/>
                      <a:pt x="199351" y="137998"/>
                      <a:pt x="207372" y="134207"/>
                    </a:cubicBezTo>
                    <a:lnTo>
                      <a:pt x="156812" y="104965"/>
                    </a:lnTo>
                    <a:lnTo>
                      <a:pt x="150255" y="107252"/>
                    </a:lnTo>
                    <a:lnTo>
                      <a:pt x="143317" y="109347"/>
                    </a:lnTo>
                    <a:cubicBezTo>
                      <a:pt x="130582" y="113538"/>
                      <a:pt x="118987" y="116872"/>
                      <a:pt x="108343" y="118872"/>
                    </a:cubicBezTo>
                    <a:cubicBezTo>
                      <a:pt x="98573" y="121148"/>
                      <a:pt x="88613" y="122482"/>
                      <a:pt x="78596" y="122872"/>
                    </a:cubicBezTo>
                    <a:cubicBezTo>
                      <a:pt x="69748" y="123187"/>
                      <a:pt x="60900" y="122358"/>
                      <a:pt x="52271" y="120396"/>
                    </a:cubicBezTo>
                    <a:cubicBezTo>
                      <a:pt x="43727" y="118472"/>
                      <a:pt x="35525" y="115253"/>
                      <a:pt x="27941" y="110871"/>
                    </a:cubicBezTo>
                    <a:cubicBezTo>
                      <a:pt x="19606" y="106518"/>
                      <a:pt x="12364" y="100327"/>
                      <a:pt x="6748" y="92773"/>
                    </a:cubicBezTo>
                    <a:cubicBezTo>
                      <a:pt x="2680" y="87039"/>
                      <a:pt x="665" y="8008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534"/>
                    </a:moveTo>
                    <a:cubicBezTo>
                      <a:pt x="69881" y="87363"/>
                      <a:pt x="77589" y="89021"/>
                      <a:pt x="85249" y="88297"/>
                    </a:cubicBezTo>
                    <a:cubicBezTo>
                      <a:pt x="95579" y="87135"/>
                      <a:pt x="105739" y="84830"/>
                      <a:pt x="115566" y="81439"/>
                    </a:cubicBezTo>
                    <a:lnTo>
                      <a:pt x="68047" y="53912"/>
                    </a:lnTo>
                    <a:cubicBezTo>
                      <a:pt x="50560" y="65341"/>
                      <a:pt x="48944" y="75152"/>
                      <a:pt x="63200" y="83344"/>
                    </a:cubicBezTo>
                    <a:close/>
                    <a:moveTo>
                      <a:pt x="230087" y="97441"/>
                    </a:moveTo>
                    <a:cubicBezTo>
                      <a:pt x="222826" y="93516"/>
                      <a:pt x="214500" y="92021"/>
                      <a:pt x="206327" y="93154"/>
                    </a:cubicBezTo>
                    <a:cubicBezTo>
                      <a:pt x="195056" y="94659"/>
                      <a:pt x="183927" y="97117"/>
                      <a:pt x="173064" y="100489"/>
                    </a:cubicBezTo>
                    <a:lnTo>
                      <a:pt x="220583" y="127826"/>
                    </a:lnTo>
                    <a:cubicBezTo>
                      <a:pt x="240541" y="115538"/>
                      <a:pt x="243772" y="105346"/>
                      <a:pt x="230087" y="9744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4" name="Google Shape;3264;p37"/>
              <p:cNvSpPr/>
              <p:nvPr/>
            </p:nvSpPr>
            <p:spPr>
              <a:xfrm>
                <a:off x="7213360" y="4321778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5" name="Google Shape;3265;p37"/>
              <p:cNvSpPr/>
              <p:nvPr/>
            </p:nvSpPr>
            <p:spPr>
              <a:xfrm>
                <a:off x="7340425" y="4332636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235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6" name="Google Shape;3266;p37"/>
              <p:cNvSpPr/>
              <p:nvPr/>
            </p:nvSpPr>
            <p:spPr>
              <a:xfrm>
                <a:off x="7354586" y="4269390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7" name="Google Shape;3267;p37"/>
              <p:cNvSpPr/>
              <p:nvPr/>
            </p:nvSpPr>
            <p:spPr>
              <a:xfrm>
                <a:off x="7255747" y="4276153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6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8" name="Google Shape;3268;p37"/>
              <p:cNvSpPr/>
              <p:nvPr/>
            </p:nvSpPr>
            <p:spPr>
              <a:xfrm>
                <a:off x="7159188" y="4220622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4" y="38958"/>
                    </a:lnTo>
                    <a:lnTo>
                      <a:pt x="58924" y="31623"/>
                    </a:lnTo>
                    <a:cubicBezTo>
                      <a:pt x="58924" y="31623"/>
                      <a:pt x="52841" y="24575"/>
                      <a:pt x="52366" y="23908"/>
                    </a:cubicBezTo>
                    <a:cubicBezTo>
                      <a:pt x="47966" y="18879"/>
                      <a:pt x="42805" y="14574"/>
                      <a:pt x="37065" y="11144"/>
                    </a:cubicBezTo>
                    <a:cubicBezTo>
                      <a:pt x="33454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9" name="Google Shape;3269;p37"/>
              <p:cNvSpPr/>
              <p:nvPr/>
            </p:nvSpPr>
            <p:spPr>
              <a:xfrm>
                <a:off x="7213360" y="4189475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0" name="Google Shape;3270;p37"/>
              <p:cNvSpPr/>
              <p:nvPr/>
            </p:nvSpPr>
            <p:spPr>
              <a:xfrm>
                <a:off x="7091141" y="4184427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1" name="Google Shape;3271;p37"/>
              <p:cNvSpPr/>
              <p:nvPr/>
            </p:nvSpPr>
            <p:spPr>
              <a:xfrm>
                <a:off x="7092091" y="4242053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694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2" name="Google Shape;3272;p37"/>
              <p:cNvSpPr/>
              <p:nvPr/>
            </p:nvSpPr>
            <p:spPr>
              <a:xfrm>
                <a:off x="7091046" y="4166616"/>
                <a:ext cx="294970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393" y="37338"/>
                      <a:pt x="100360" y="39433"/>
                    </a:cubicBezTo>
                    <a:cubicBezTo>
                      <a:pt x="93593" y="41481"/>
                      <a:pt x="86988" y="44034"/>
                      <a:pt x="80592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866"/>
                      <a:pt x="165936" y="65246"/>
                      <a:pt x="177436" y="62294"/>
                    </a:cubicBezTo>
                    <a:cubicBezTo>
                      <a:pt x="188194" y="59379"/>
                      <a:pt x="199209" y="57531"/>
                      <a:pt x="210319" y="56769"/>
                    </a:cubicBezTo>
                    <a:cubicBezTo>
                      <a:pt x="220469" y="56159"/>
                      <a:pt x="230666" y="56864"/>
                      <a:pt x="240636" y="58864"/>
                    </a:cubicBezTo>
                    <a:cubicBezTo>
                      <a:pt x="250681" y="61084"/>
                      <a:pt x="260309" y="64913"/>
                      <a:pt x="269147" y="70199"/>
                    </a:cubicBezTo>
                    <a:cubicBezTo>
                      <a:pt x="277948" y="74562"/>
                      <a:pt x="285475" y="81124"/>
                      <a:pt x="291006" y="89249"/>
                    </a:cubicBezTo>
                    <a:cubicBezTo>
                      <a:pt x="294722" y="95174"/>
                      <a:pt x="295891" y="102356"/>
                      <a:pt x="294237" y="109156"/>
                    </a:cubicBezTo>
                    <a:cubicBezTo>
                      <a:pt x="292080" y="116634"/>
                      <a:pt x="287984" y="123406"/>
                      <a:pt x="282357" y="128778"/>
                    </a:cubicBezTo>
                    <a:cubicBezTo>
                      <a:pt x="275382" y="135807"/>
                      <a:pt x="267598" y="141980"/>
                      <a:pt x="259168" y="147161"/>
                    </a:cubicBezTo>
                    <a:lnTo>
                      <a:pt x="29148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0"/>
                      <a:pt x="209349" y="170983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89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06"/>
                      <a:pt x="85249" y="88297"/>
                    </a:cubicBezTo>
                    <a:cubicBezTo>
                      <a:pt x="95570" y="87173"/>
                      <a:pt x="105739" y="84906"/>
                      <a:pt x="115566" y="81534"/>
                    </a:cubicBezTo>
                    <a:lnTo>
                      <a:pt x="68047" y="54007"/>
                    </a:lnTo>
                    <a:cubicBezTo>
                      <a:pt x="50560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845" y="93554"/>
                      <a:pt x="214500" y="92050"/>
                      <a:pt x="206327" y="93250"/>
                    </a:cubicBezTo>
                    <a:cubicBezTo>
                      <a:pt x="195046" y="94707"/>
                      <a:pt x="183917" y="97164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3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3" name="Google Shape;3273;p37"/>
            <p:cNvGrpSpPr/>
            <p:nvPr/>
          </p:nvGrpSpPr>
          <p:grpSpPr>
            <a:xfrm>
              <a:off x="4984142" y="3105498"/>
              <a:ext cx="883852" cy="621125"/>
              <a:chOff x="6793767" y="3847623"/>
              <a:chExt cx="883852" cy="621125"/>
            </a:xfrm>
          </p:grpSpPr>
          <p:sp>
            <p:nvSpPr>
              <p:cNvPr id="3274" name="Google Shape;3274;p37"/>
              <p:cNvSpPr/>
              <p:nvPr/>
            </p:nvSpPr>
            <p:spPr>
              <a:xfrm>
                <a:off x="6793767" y="395725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5" name="Google Shape;3275;p37"/>
              <p:cNvSpPr/>
              <p:nvPr/>
            </p:nvSpPr>
            <p:spPr>
              <a:xfrm>
                <a:off x="6793958" y="4100322"/>
                <a:ext cx="87339" cy="116585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5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6" name="Google Shape;3276;p37"/>
              <p:cNvSpPr/>
              <p:nvPr/>
            </p:nvSpPr>
            <p:spPr>
              <a:xfrm>
                <a:off x="7611093" y="4103369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7" name="Google Shape;3277;p37"/>
              <p:cNvSpPr/>
              <p:nvPr/>
            </p:nvSpPr>
            <p:spPr>
              <a:xfrm>
                <a:off x="6793767" y="38476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8" name="Google Shape;3278;p37"/>
              <p:cNvSpPr/>
              <p:nvPr/>
            </p:nvSpPr>
            <p:spPr>
              <a:xfrm>
                <a:off x="6919483" y="3917323"/>
                <a:ext cx="632596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596" h="366021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6" y="383881"/>
                      <a:pt x="216136" y="383881"/>
                      <a:pt x="92587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5"/>
                      <a:pt x="25965" y="92130"/>
                      <a:pt x="92587" y="53649"/>
                    </a:cubicBezTo>
                    <a:cubicBezTo>
                      <a:pt x="216136" y="-17883"/>
                      <a:pt x="416380" y="-17883"/>
                      <a:pt x="540025" y="53649"/>
                    </a:cubicBezTo>
                    <a:cubicBezTo>
                      <a:pt x="606836" y="92130"/>
                      <a:pt x="637249" y="143565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9" name="Google Shape;3279;p37"/>
              <p:cNvSpPr/>
              <p:nvPr/>
            </p:nvSpPr>
            <p:spPr>
              <a:xfrm>
                <a:off x="6920073" y="3939230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791" y="-17883"/>
                      <a:pt x="539435" y="53650"/>
                    </a:cubicBezTo>
                    <a:cubicBezTo>
                      <a:pt x="59674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0" name="Google Shape;3280;p37"/>
              <p:cNvSpPr/>
              <p:nvPr/>
            </p:nvSpPr>
            <p:spPr>
              <a:xfrm>
                <a:off x="7081637" y="4021645"/>
                <a:ext cx="2945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557" h="185070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2"/>
                      <a:pt x="126876" y="32480"/>
                      <a:pt x="120413" y="33814"/>
                    </a:cubicBezTo>
                    <a:cubicBezTo>
                      <a:pt x="113951" y="35147"/>
                      <a:pt x="107203" y="36957"/>
                      <a:pt x="100265" y="39053"/>
                    </a:cubicBezTo>
                    <a:cubicBezTo>
                      <a:pt x="93470" y="41072"/>
                      <a:pt x="86827" y="43586"/>
                      <a:pt x="80402" y="46577"/>
                    </a:cubicBezTo>
                    <a:lnTo>
                      <a:pt x="131057" y="76010"/>
                    </a:lnTo>
                    <a:lnTo>
                      <a:pt x="140561" y="72771"/>
                    </a:lnTo>
                    <a:cubicBezTo>
                      <a:pt x="153486" y="68485"/>
                      <a:pt x="165651" y="64865"/>
                      <a:pt x="177151" y="61817"/>
                    </a:cubicBezTo>
                    <a:cubicBezTo>
                      <a:pt x="187909" y="58931"/>
                      <a:pt x="198924" y="57112"/>
                      <a:pt x="210034" y="56388"/>
                    </a:cubicBezTo>
                    <a:cubicBezTo>
                      <a:pt x="220155" y="55702"/>
                      <a:pt x="230315" y="56369"/>
                      <a:pt x="240256" y="58388"/>
                    </a:cubicBezTo>
                    <a:cubicBezTo>
                      <a:pt x="250292" y="60646"/>
                      <a:pt x="259919" y="64465"/>
                      <a:pt x="268767" y="69723"/>
                    </a:cubicBezTo>
                    <a:cubicBezTo>
                      <a:pt x="277549" y="74114"/>
                      <a:pt x="285066" y="80667"/>
                      <a:pt x="290626" y="88773"/>
                    </a:cubicBezTo>
                    <a:cubicBezTo>
                      <a:pt x="294294" y="94717"/>
                      <a:pt x="295454" y="101879"/>
                      <a:pt x="293857" y="108680"/>
                    </a:cubicBezTo>
                    <a:cubicBezTo>
                      <a:pt x="291709" y="116157"/>
                      <a:pt x="287604" y="122939"/>
                      <a:pt x="281977" y="128302"/>
                    </a:cubicBezTo>
                    <a:cubicBezTo>
                      <a:pt x="274973" y="135331"/>
                      <a:pt x="267152" y="141503"/>
                      <a:pt x="258693" y="146685"/>
                    </a:cubicBezTo>
                    <a:lnTo>
                      <a:pt x="291006" y="165735"/>
                    </a:lnTo>
                    <a:lnTo>
                      <a:pt x="273614" y="175736"/>
                    </a:lnTo>
                    <a:lnTo>
                      <a:pt x="241016" y="156686"/>
                    </a:lnTo>
                    <a:cubicBezTo>
                      <a:pt x="225506" y="164402"/>
                      <a:pt x="209264" y="170555"/>
                      <a:pt x="192547" y="175070"/>
                    </a:cubicBezTo>
                    <a:cubicBezTo>
                      <a:pt x="175022" y="179918"/>
                      <a:pt x="157126" y="183261"/>
                      <a:pt x="139040" y="185071"/>
                    </a:cubicBezTo>
                    <a:lnTo>
                      <a:pt x="122029" y="154496"/>
                    </a:lnTo>
                    <a:cubicBezTo>
                      <a:pt x="125165" y="154496"/>
                      <a:pt x="129917" y="154496"/>
                      <a:pt x="136284" y="153448"/>
                    </a:cubicBezTo>
                    <a:cubicBezTo>
                      <a:pt x="142652" y="152400"/>
                      <a:pt x="149780" y="151447"/>
                      <a:pt x="157573" y="149733"/>
                    </a:cubicBezTo>
                    <a:cubicBezTo>
                      <a:pt x="165366" y="148019"/>
                      <a:pt x="173729" y="145923"/>
                      <a:pt x="182378" y="143351"/>
                    </a:cubicBezTo>
                    <a:cubicBezTo>
                      <a:pt x="190912" y="140827"/>
                      <a:pt x="199238" y="137646"/>
                      <a:pt x="207278" y="133826"/>
                    </a:cubicBezTo>
                    <a:lnTo>
                      <a:pt x="156718" y="104585"/>
                    </a:lnTo>
                    <a:lnTo>
                      <a:pt x="150065" y="106871"/>
                    </a:lnTo>
                    <a:lnTo>
                      <a:pt x="143222" y="109061"/>
                    </a:lnTo>
                    <a:cubicBezTo>
                      <a:pt x="130487" y="113252"/>
                      <a:pt x="118797" y="116491"/>
                      <a:pt x="108248" y="118586"/>
                    </a:cubicBezTo>
                    <a:cubicBezTo>
                      <a:pt x="98450" y="120863"/>
                      <a:pt x="88461" y="122206"/>
                      <a:pt x="78406" y="122587"/>
                    </a:cubicBezTo>
                    <a:cubicBezTo>
                      <a:pt x="69596" y="122901"/>
                      <a:pt x="60777" y="122072"/>
                      <a:pt x="52176" y="120110"/>
                    </a:cubicBezTo>
                    <a:cubicBezTo>
                      <a:pt x="43622" y="118129"/>
                      <a:pt x="35392" y="114919"/>
                      <a:pt x="27751" y="110585"/>
                    </a:cubicBezTo>
                    <a:cubicBezTo>
                      <a:pt x="19454" y="106175"/>
                      <a:pt x="12250" y="99955"/>
                      <a:pt x="6653" y="92393"/>
                    </a:cubicBezTo>
                    <a:cubicBezTo>
                      <a:pt x="2528" y="86716"/>
                      <a:pt x="485" y="79781"/>
                      <a:pt x="855" y="72771"/>
                    </a:cubicBezTo>
                    <a:cubicBezTo>
                      <a:pt x="1682" y="65503"/>
                      <a:pt x="4590" y="58617"/>
                      <a:pt x="9219" y="52959"/>
                    </a:cubicBezTo>
                    <a:cubicBezTo>
                      <a:pt x="15064" y="45577"/>
                      <a:pt x="22020" y="39148"/>
                      <a:pt x="29842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48" y="17050"/>
                      <a:pt x="75774" y="1165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37" y="86735"/>
                      <a:pt x="105568" y="84468"/>
                      <a:pt x="115376" y="81153"/>
                    </a:cubicBezTo>
                    <a:lnTo>
                      <a:pt x="67857" y="53530"/>
                    </a:lnTo>
                    <a:cubicBezTo>
                      <a:pt x="50370" y="65056"/>
                      <a:pt x="48850" y="74866"/>
                      <a:pt x="63105" y="83629"/>
                    </a:cubicBezTo>
                    <a:close/>
                    <a:moveTo>
                      <a:pt x="229992" y="97060"/>
                    </a:moveTo>
                    <a:cubicBezTo>
                      <a:pt x="222712" y="93097"/>
                      <a:pt x="214329" y="91621"/>
                      <a:pt x="206137" y="92869"/>
                    </a:cubicBezTo>
                    <a:cubicBezTo>
                      <a:pt x="194885" y="94288"/>
                      <a:pt x="183784" y="96717"/>
                      <a:pt x="172969" y="100108"/>
                    </a:cubicBezTo>
                    <a:lnTo>
                      <a:pt x="220488" y="127540"/>
                    </a:lnTo>
                    <a:cubicBezTo>
                      <a:pt x="240446" y="115157"/>
                      <a:pt x="243677" y="105061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1" name="Google Shape;3281;p37"/>
              <p:cNvSpPr/>
              <p:nvPr/>
            </p:nvSpPr>
            <p:spPr>
              <a:xfrm>
                <a:off x="7203761" y="4159186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2" name="Google Shape;3282;p37"/>
              <p:cNvSpPr/>
              <p:nvPr/>
            </p:nvSpPr>
            <p:spPr>
              <a:xfrm>
                <a:off x="7330922" y="4170044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3" name="Google Shape;3283;p37"/>
              <p:cNvSpPr/>
              <p:nvPr/>
            </p:nvSpPr>
            <p:spPr>
              <a:xfrm>
                <a:off x="7345082" y="4106799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4" name="Google Shape;3284;p37"/>
              <p:cNvSpPr/>
              <p:nvPr/>
            </p:nvSpPr>
            <p:spPr>
              <a:xfrm>
                <a:off x="7246148" y="4113180"/>
                <a:ext cx="47424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4" h="33147" extrusionOk="0">
                    <a:moveTo>
                      <a:pt x="0" y="10097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5" name="Google Shape;3285;p37"/>
              <p:cNvSpPr/>
              <p:nvPr/>
            </p:nvSpPr>
            <p:spPr>
              <a:xfrm>
                <a:off x="7149589" y="405803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8004" y="18878"/>
                      <a:pt x="42872" y="14564"/>
                      <a:pt x="37160" y="11144"/>
                    </a:cubicBezTo>
                    <a:cubicBezTo>
                      <a:pt x="33549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6" name="Google Shape;3286;p37"/>
              <p:cNvSpPr/>
              <p:nvPr/>
            </p:nvSpPr>
            <p:spPr>
              <a:xfrm>
                <a:off x="7203761" y="4026884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717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7" name="Google Shape;3287;p37"/>
              <p:cNvSpPr/>
              <p:nvPr/>
            </p:nvSpPr>
            <p:spPr>
              <a:xfrm>
                <a:off x="7081637" y="4021835"/>
                <a:ext cx="26040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858"/>
                    </a:lnTo>
                    <a:lnTo>
                      <a:pt x="17582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8" name="Google Shape;3288;p37"/>
              <p:cNvSpPr/>
              <p:nvPr/>
            </p:nvSpPr>
            <p:spPr>
              <a:xfrm>
                <a:off x="7082588" y="4079462"/>
                <a:ext cx="2984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842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9" name="Google Shape;3289;p37"/>
              <p:cNvSpPr/>
              <p:nvPr/>
            </p:nvSpPr>
            <p:spPr>
              <a:xfrm>
                <a:off x="7081542" y="4004024"/>
                <a:ext cx="294657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298" y="37433"/>
                      <a:pt x="100360" y="39529"/>
                    </a:cubicBezTo>
                    <a:cubicBezTo>
                      <a:pt x="93565" y="41548"/>
                      <a:pt x="86922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406" y="61074"/>
                      <a:pt x="260033" y="64903"/>
                      <a:pt x="268862" y="70199"/>
                    </a:cubicBezTo>
                    <a:cubicBezTo>
                      <a:pt x="277644" y="74590"/>
                      <a:pt x="285161" y="81144"/>
                      <a:pt x="290721" y="89249"/>
                    </a:cubicBezTo>
                    <a:cubicBezTo>
                      <a:pt x="294399" y="95193"/>
                      <a:pt x="295558" y="102356"/>
                      <a:pt x="293952" y="109156"/>
                    </a:cubicBezTo>
                    <a:cubicBezTo>
                      <a:pt x="291776" y="116624"/>
                      <a:pt x="287680" y="123397"/>
                      <a:pt x="282072" y="128778"/>
                    </a:cubicBezTo>
                    <a:cubicBezTo>
                      <a:pt x="275068" y="135807"/>
                      <a:pt x="267246" y="141980"/>
                      <a:pt x="258788" y="147161"/>
                    </a:cubicBezTo>
                    <a:lnTo>
                      <a:pt x="29110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82" y="164830"/>
                      <a:pt x="209349" y="170993"/>
                      <a:pt x="192642" y="175546"/>
                    </a:cubicBezTo>
                    <a:cubicBezTo>
                      <a:pt x="175117" y="180394"/>
                      <a:pt x="157221" y="183737"/>
                      <a:pt x="139135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473" y="143828"/>
                    </a:cubicBezTo>
                    <a:cubicBezTo>
                      <a:pt x="190988" y="141256"/>
                      <a:pt x="199313" y="138074"/>
                      <a:pt x="207372" y="134303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04" y="87106"/>
                      <a:pt x="551" y="80172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35"/>
                      <a:pt x="85249" y="88392"/>
                    </a:cubicBezTo>
                    <a:cubicBezTo>
                      <a:pt x="95541" y="87211"/>
                      <a:pt x="105672" y="84915"/>
                      <a:pt x="115471" y="81534"/>
                    </a:cubicBezTo>
                    <a:lnTo>
                      <a:pt x="67952" y="54007"/>
                    </a:lnTo>
                    <a:cubicBezTo>
                      <a:pt x="50532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788" y="93612"/>
                      <a:pt x="214434" y="92116"/>
                      <a:pt x="206232" y="93250"/>
                    </a:cubicBezTo>
                    <a:cubicBezTo>
                      <a:pt x="194989" y="94755"/>
                      <a:pt x="183898" y="97212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4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90" name="Google Shape;3290;p37"/>
            <p:cNvSpPr/>
            <p:nvPr/>
          </p:nvSpPr>
          <p:spPr>
            <a:xfrm>
              <a:off x="2890886" y="2508793"/>
              <a:ext cx="205462" cy="301290"/>
            </a:xfrm>
            <a:custGeom>
              <a:avLst/>
              <a:gdLst/>
              <a:ahLst/>
              <a:cxnLst/>
              <a:rect l="l" t="t" r="r" b="b"/>
              <a:pathLst>
                <a:path w="205462" h="301290" extrusionOk="0">
                  <a:moveTo>
                    <a:pt x="72372" y="9965"/>
                  </a:moveTo>
                  <a:cubicBezTo>
                    <a:pt x="80545" y="-3179"/>
                    <a:pt x="142985" y="-11847"/>
                    <a:pt x="163608" y="41207"/>
                  </a:cubicBezTo>
                  <a:cubicBezTo>
                    <a:pt x="171306" y="61305"/>
                    <a:pt x="170166" y="112740"/>
                    <a:pt x="176628" y="145030"/>
                  </a:cubicBezTo>
                  <a:cubicBezTo>
                    <a:pt x="183091" y="177320"/>
                    <a:pt x="198582" y="195608"/>
                    <a:pt x="204094" y="221801"/>
                  </a:cubicBezTo>
                  <a:cubicBezTo>
                    <a:pt x="209606" y="247995"/>
                    <a:pt x="200578" y="292000"/>
                    <a:pt x="137568" y="299716"/>
                  </a:cubicBezTo>
                  <a:cubicBezTo>
                    <a:pt x="74558" y="307431"/>
                    <a:pt x="26088" y="285333"/>
                    <a:pt x="11262" y="265140"/>
                  </a:cubicBezTo>
                  <a:cubicBezTo>
                    <a:pt x="-3563" y="244947"/>
                    <a:pt x="-3944" y="202275"/>
                    <a:pt x="11262" y="179415"/>
                  </a:cubicBezTo>
                  <a:cubicBezTo>
                    <a:pt x="26468" y="156555"/>
                    <a:pt x="38443" y="137696"/>
                    <a:pt x="38063" y="10778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1" name="Google Shape;3291;p37"/>
            <p:cNvSpPr/>
            <p:nvPr/>
          </p:nvSpPr>
          <p:spPr>
            <a:xfrm>
              <a:off x="2906291" y="2506021"/>
              <a:ext cx="98213" cy="121997"/>
            </a:xfrm>
            <a:custGeom>
              <a:avLst/>
              <a:gdLst/>
              <a:ahLst/>
              <a:cxnLst/>
              <a:rect l="l" t="t" r="r" b="b"/>
              <a:pathLst>
                <a:path w="98213" h="121997" extrusionOk="0">
                  <a:moveTo>
                    <a:pt x="98213" y="3593"/>
                  </a:moveTo>
                  <a:cubicBezTo>
                    <a:pt x="98213" y="3593"/>
                    <a:pt x="50694" y="-9932"/>
                    <a:pt x="22183" y="15499"/>
                  </a:cubicBezTo>
                  <a:cubicBezTo>
                    <a:pt x="3095" y="33359"/>
                    <a:pt x="-4458" y="60400"/>
                    <a:pt x="2605" y="85603"/>
                  </a:cubicBezTo>
                  <a:cubicBezTo>
                    <a:pt x="6407" y="100558"/>
                    <a:pt x="14010" y="120846"/>
                    <a:pt x="25794" y="121989"/>
                  </a:cubicBezTo>
                  <a:cubicBezTo>
                    <a:pt x="37579" y="123132"/>
                    <a:pt x="98213" y="3593"/>
                    <a:pt x="98213" y="3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2" name="Google Shape;3292;p37"/>
            <p:cNvSpPr/>
            <p:nvPr/>
          </p:nvSpPr>
          <p:spPr>
            <a:xfrm>
              <a:off x="2925684" y="2638202"/>
              <a:ext cx="121328" cy="136036"/>
            </a:xfrm>
            <a:custGeom>
              <a:avLst/>
              <a:gdLst/>
              <a:ahLst/>
              <a:cxnLst/>
              <a:rect l="l" t="t" r="r" b="b"/>
              <a:pathLst>
                <a:path w="121328" h="136036" extrusionOk="0">
                  <a:moveTo>
                    <a:pt x="96782" y="0"/>
                  </a:moveTo>
                  <a:cubicBezTo>
                    <a:pt x="96782" y="0"/>
                    <a:pt x="93741" y="52483"/>
                    <a:pt x="94691" y="56388"/>
                  </a:cubicBezTo>
                  <a:cubicBezTo>
                    <a:pt x="95641" y="60293"/>
                    <a:pt x="115219" y="64008"/>
                    <a:pt x="120731" y="68580"/>
                  </a:cubicBezTo>
                  <a:cubicBezTo>
                    <a:pt x="126244" y="73152"/>
                    <a:pt x="92220" y="126397"/>
                    <a:pt x="74923" y="134302"/>
                  </a:cubicBezTo>
                  <a:cubicBezTo>
                    <a:pt x="57626" y="142208"/>
                    <a:pt x="4120" y="122015"/>
                    <a:pt x="414" y="95345"/>
                  </a:cubicBezTo>
                  <a:cubicBezTo>
                    <a:pt x="-3008" y="70771"/>
                    <a:pt x="15715" y="51721"/>
                    <a:pt x="22937" y="45053"/>
                  </a:cubicBezTo>
                  <a:cubicBezTo>
                    <a:pt x="27873" y="44701"/>
                    <a:pt x="32828" y="44701"/>
                    <a:pt x="37763" y="45053"/>
                  </a:cubicBezTo>
                  <a:lnTo>
                    <a:pt x="39284" y="19526"/>
                  </a:lnTo>
                  <a:cubicBezTo>
                    <a:pt x="62758" y="11716"/>
                    <a:pt x="96782" y="0"/>
                    <a:pt x="9678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3" name="Google Shape;3293;p37"/>
            <p:cNvSpPr/>
            <p:nvPr/>
          </p:nvSpPr>
          <p:spPr>
            <a:xfrm>
              <a:off x="2718513" y="2692113"/>
              <a:ext cx="229495" cy="326875"/>
            </a:xfrm>
            <a:custGeom>
              <a:avLst/>
              <a:gdLst/>
              <a:ahLst/>
              <a:cxnLst/>
              <a:rect l="l" t="t" r="r" b="b"/>
              <a:pathLst>
                <a:path w="229495" h="326875" extrusionOk="0">
                  <a:moveTo>
                    <a:pt x="149801" y="226409"/>
                  </a:moveTo>
                  <a:cubicBezTo>
                    <a:pt x="134955" y="246860"/>
                    <a:pt x="117366" y="265167"/>
                    <a:pt x="97530" y="280797"/>
                  </a:cubicBezTo>
                  <a:cubicBezTo>
                    <a:pt x="91255" y="287379"/>
                    <a:pt x="85323" y="294275"/>
                    <a:pt x="79758" y="301466"/>
                  </a:cubicBezTo>
                  <a:cubicBezTo>
                    <a:pt x="70365" y="312277"/>
                    <a:pt x="58256" y="320364"/>
                    <a:pt x="44689" y="324898"/>
                  </a:cubicBezTo>
                  <a:cubicBezTo>
                    <a:pt x="32810" y="327946"/>
                    <a:pt x="27868" y="327089"/>
                    <a:pt x="25682" y="324898"/>
                  </a:cubicBezTo>
                  <a:cubicBezTo>
                    <a:pt x="23496" y="322707"/>
                    <a:pt x="24636" y="319278"/>
                    <a:pt x="29768" y="317183"/>
                  </a:cubicBezTo>
                  <a:cubicBezTo>
                    <a:pt x="38175" y="314620"/>
                    <a:pt x="45992" y="310410"/>
                    <a:pt x="52767" y="304800"/>
                  </a:cubicBezTo>
                  <a:cubicBezTo>
                    <a:pt x="52767" y="304800"/>
                    <a:pt x="41743" y="309943"/>
                    <a:pt x="34805" y="312325"/>
                  </a:cubicBezTo>
                  <a:cubicBezTo>
                    <a:pt x="28672" y="314449"/>
                    <a:pt x="22276" y="315735"/>
                    <a:pt x="15798" y="316135"/>
                  </a:cubicBezTo>
                  <a:cubicBezTo>
                    <a:pt x="9240" y="316135"/>
                    <a:pt x="2397" y="308515"/>
                    <a:pt x="7529" y="306610"/>
                  </a:cubicBezTo>
                  <a:cubicBezTo>
                    <a:pt x="12661" y="304705"/>
                    <a:pt x="17508" y="304228"/>
                    <a:pt x="27677" y="300418"/>
                  </a:cubicBezTo>
                  <a:cubicBezTo>
                    <a:pt x="33058" y="298542"/>
                    <a:pt x="38147" y="295913"/>
                    <a:pt x="42788" y="292608"/>
                  </a:cubicBezTo>
                  <a:cubicBezTo>
                    <a:pt x="35731" y="294684"/>
                    <a:pt x="28516" y="296189"/>
                    <a:pt x="21215" y="297085"/>
                  </a:cubicBezTo>
                  <a:cubicBezTo>
                    <a:pt x="15118" y="298075"/>
                    <a:pt x="8868" y="297351"/>
                    <a:pt x="3158" y="294989"/>
                  </a:cubicBezTo>
                  <a:cubicBezTo>
                    <a:pt x="116" y="293656"/>
                    <a:pt x="-2545" y="288131"/>
                    <a:pt x="4298" y="286321"/>
                  </a:cubicBezTo>
                  <a:cubicBezTo>
                    <a:pt x="13203" y="285417"/>
                    <a:pt x="21954" y="283369"/>
                    <a:pt x="30339" y="280225"/>
                  </a:cubicBezTo>
                  <a:cubicBezTo>
                    <a:pt x="38322" y="276606"/>
                    <a:pt x="43359" y="272796"/>
                    <a:pt x="41553" y="272034"/>
                  </a:cubicBezTo>
                  <a:cubicBezTo>
                    <a:pt x="39747" y="271272"/>
                    <a:pt x="35281" y="273749"/>
                    <a:pt x="27202" y="273177"/>
                  </a:cubicBezTo>
                  <a:cubicBezTo>
                    <a:pt x="19124" y="272606"/>
                    <a:pt x="11711" y="267462"/>
                    <a:pt x="11806" y="263081"/>
                  </a:cubicBezTo>
                  <a:cubicBezTo>
                    <a:pt x="11901" y="258699"/>
                    <a:pt x="13517" y="261175"/>
                    <a:pt x="21310" y="260509"/>
                  </a:cubicBezTo>
                  <a:cubicBezTo>
                    <a:pt x="29654" y="258470"/>
                    <a:pt x="38135" y="257042"/>
                    <a:pt x="46685" y="256223"/>
                  </a:cubicBezTo>
                  <a:cubicBezTo>
                    <a:pt x="55089" y="256594"/>
                    <a:pt x="63498" y="255594"/>
                    <a:pt x="71585" y="253270"/>
                  </a:cubicBezTo>
                  <a:cubicBezTo>
                    <a:pt x="80138" y="250698"/>
                    <a:pt x="99336" y="227648"/>
                    <a:pt x="113972" y="206597"/>
                  </a:cubicBezTo>
                  <a:cubicBezTo>
                    <a:pt x="130121" y="183099"/>
                    <a:pt x="142917" y="157448"/>
                    <a:pt x="151987" y="130397"/>
                  </a:cubicBezTo>
                  <a:cubicBezTo>
                    <a:pt x="160825" y="101251"/>
                    <a:pt x="170995" y="46863"/>
                    <a:pt x="178788" y="27908"/>
                  </a:cubicBezTo>
                  <a:cubicBezTo>
                    <a:pt x="186581" y="8954"/>
                    <a:pt x="199221" y="381"/>
                    <a:pt x="211576" y="0"/>
                  </a:cubicBezTo>
                  <a:cubicBezTo>
                    <a:pt x="226021" y="0"/>
                    <a:pt x="232199" y="19050"/>
                    <a:pt x="228397" y="35052"/>
                  </a:cubicBezTo>
                  <a:cubicBezTo>
                    <a:pt x="221175" y="63627"/>
                    <a:pt x="189052" y="174689"/>
                    <a:pt x="149801" y="22640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4" name="Google Shape;3294;p37"/>
            <p:cNvSpPr/>
            <p:nvPr/>
          </p:nvSpPr>
          <p:spPr>
            <a:xfrm>
              <a:off x="2890388" y="2682707"/>
              <a:ext cx="176857" cy="233853"/>
            </a:xfrm>
            <a:custGeom>
              <a:avLst/>
              <a:gdLst/>
              <a:ahLst/>
              <a:cxnLst/>
              <a:rect l="l" t="t" r="r" b="b"/>
              <a:pathLst>
                <a:path w="176857" h="233853" extrusionOk="0">
                  <a:moveTo>
                    <a:pt x="139301" y="16931"/>
                  </a:moveTo>
                  <a:cubicBezTo>
                    <a:pt x="154031" y="19217"/>
                    <a:pt x="170853" y="27122"/>
                    <a:pt x="173134" y="35219"/>
                  </a:cubicBezTo>
                  <a:cubicBezTo>
                    <a:pt x="179252" y="64308"/>
                    <a:pt x="177812" y="94483"/>
                    <a:pt x="168952" y="122849"/>
                  </a:cubicBezTo>
                  <a:cubicBezTo>
                    <a:pt x="156217" y="156663"/>
                    <a:pt x="141772" y="218099"/>
                    <a:pt x="134454" y="232196"/>
                  </a:cubicBezTo>
                  <a:cubicBezTo>
                    <a:pt x="96503" y="237510"/>
                    <a:pt x="57869" y="229967"/>
                    <a:pt x="24685" y="210764"/>
                  </a:cubicBezTo>
                  <a:cubicBezTo>
                    <a:pt x="24685" y="210764"/>
                    <a:pt x="21644" y="151995"/>
                    <a:pt x="21454" y="132564"/>
                  </a:cubicBezTo>
                  <a:cubicBezTo>
                    <a:pt x="-26065" y="91130"/>
                    <a:pt x="14516" y="39981"/>
                    <a:pt x="54717" y="357"/>
                  </a:cubicBezTo>
                  <a:cubicBezTo>
                    <a:pt x="59520" y="-119"/>
                    <a:pt x="64359" y="-119"/>
                    <a:pt x="69163" y="357"/>
                  </a:cubicBezTo>
                  <a:cubicBezTo>
                    <a:pt x="69163" y="357"/>
                    <a:pt x="33333" y="42743"/>
                    <a:pt x="58233" y="67032"/>
                  </a:cubicBezTo>
                  <a:cubicBezTo>
                    <a:pt x="111645" y="50554"/>
                    <a:pt x="122194" y="26551"/>
                    <a:pt x="139301" y="1693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5" name="Google Shape;3295;p37"/>
            <p:cNvSpPr/>
            <p:nvPr/>
          </p:nvSpPr>
          <p:spPr>
            <a:xfrm>
              <a:off x="2921860" y="2515790"/>
              <a:ext cx="130560" cy="160797"/>
            </a:xfrm>
            <a:custGeom>
              <a:avLst/>
              <a:gdLst/>
              <a:ahLst/>
              <a:cxnLst/>
              <a:rect l="l" t="t" r="r" b="b"/>
              <a:pathLst>
                <a:path w="130560" h="160797" extrusionOk="0">
                  <a:moveTo>
                    <a:pt x="2717" y="57260"/>
                  </a:moveTo>
                  <a:lnTo>
                    <a:pt x="2717" y="57260"/>
                  </a:lnTo>
                  <a:cubicBezTo>
                    <a:pt x="8039" y="23542"/>
                    <a:pt x="32369" y="-1890"/>
                    <a:pt x="67058" y="110"/>
                  </a:cubicBezTo>
                  <a:cubicBezTo>
                    <a:pt x="103762" y="1787"/>
                    <a:pt x="132161" y="32962"/>
                    <a:pt x="130490" y="69748"/>
                  </a:cubicBezTo>
                  <a:cubicBezTo>
                    <a:pt x="129521" y="91084"/>
                    <a:pt x="118410" y="110667"/>
                    <a:pt x="100606" y="122411"/>
                  </a:cubicBezTo>
                  <a:cubicBezTo>
                    <a:pt x="99408" y="127526"/>
                    <a:pt x="97622" y="132479"/>
                    <a:pt x="95284" y="137175"/>
                  </a:cubicBezTo>
                  <a:cubicBezTo>
                    <a:pt x="82929" y="151463"/>
                    <a:pt x="50331" y="160607"/>
                    <a:pt x="39497" y="160797"/>
                  </a:cubicBezTo>
                  <a:cubicBezTo>
                    <a:pt x="29993" y="160797"/>
                    <a:pt x="22200" y="152129"/>
                    <a:pt x="13457" y="137651"/>
                  </a:cubicBezTo>
                  <a:cubicBezTo>
                    <a:pt x="-4791" y="107457"/>
                    <a:pt x="-134" y="74024"/>
                    <a:pt x="2717" y="5726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6" name="Google Shape;3296;p37"/>
            <p:cNvSpPr/>
            <p:nvPr/>
          </p:nvSpPr>
          <p:spPr>
            <a:xfrm>
              <a:off x="2927048" y="2514816"/>
              <a:ext cx="130747" cy="123290"/>
            </a:xfrm>
            <a:custGeom>
              <a:avLst/>
              <a:gdLst/>
              <a:ahLst/>
              <a:cxnLst/>
              <a:rect l="l" t="t" r="r" b="b"/>
              <a:pathLst>
                <a:path w="130747" h="123290" extrusionOk="0">
                  <a:moveTo>
                    <a:pt x="72609" y="1657"/>
                  </a:moveTo>
                  <a:cubicBezTo>
                    <a:pt x="97034" y="6514"/>
                    <a:pt x="116992" y="13372"/>
                    <a:pt x="123644" y="37280"/>
                  </a:cubicBezTo>
                  <a:cubicBezTo>
                    <a:pt x="128206" y="53853"/>
                    <a:pt x="134098" y="84905"/>
                    <a:pt x="128396" y="98526"/>
                  </a:cubicBezTo>
                  <a:lnTo>
                    <a:pt x="124975" y="108051"/>
                  </a:lnTo>
                  <a:lnTo>
                    <a:pt x="95418" y="123291"/>
                  </a:lnTo>
                  <a:cubicBezTo>
                    <a:pt x="95418" y="123291"/>
                    <a:pt x="81637" y="111765"/>
                    <a:pt x="85914" y="78047"/>
                  </a:cubicBezTo>
                  <a:cubicBezTo>
                    <a:pt x="85678" y="73494"/>
                    <a:pt x="84234" y="69094"/>
                    <a:pt x="81733" y="65283"/>
                  </a:cubicBezTo>
                  <a:cubicBezTo>
                    <a:pt x="79886" y="62102"/>
                    <a:pt x="78510" y="58673"/>
                    <a:pt x="77646" y="55092"/>
                  </a:cubicBezTo>
                  <a:cubicBezTo>
                    <a:pt x="74170" y="46024"/>
                    <a:pt x="67371" y="38633"/>
                    <a:pt x="58638" y="34423"/>
                  </a:cubicBezTo>
                  <a:cubicBezTo>
                    <a:pt x="36685" y="22040"/>
                    <a:pt x="4562" y="32708"/>
                    <a:pt x="0" y="37185"/>
                  </a:cubicBezTo>
                  <a:cubicBezTo>
                    <a:pt x="12785" y="9638"/>
                    <a:pt x="43070" y="-5182"/>
                    <a:pt x="72609" y="165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7" name="Google Shape;3297;p37"/>
            <p:cNvSpPr/>
            <p:nvPr/>
          </p:nvSpPr>
          <p:spPr>
            <a:xfrm>
              <a:off x="2770258" y="3324285"/>
              <a:ext cx="102779" cy="78901"/>
            </a:xfrm>
            <a:custGeom>
              <a:avLst/>
              <a:gdLst/>
              <a:ahLst/>
              <a:cxnLst/>
              <a:rect l="l" t="t" r="r" b="b"/>
              <a:pathLst>
                <a:path w="102779" h="78901" extrusionOk="0">
                  <a:moveTo>
                    <a:pt x="95300" y="3"/>
                  </a:moveTo>
                  <a:cubicBezTo>
                    <a:pt x="82945" y="10099"/>
                    <a:pt x="63843" y="3146"/>
                    <a:pt x="62892" y="4003"/>
                  </a:cubicBezTo>
                  <a:cubicBezTo>
                    <a:pt x="48523" y="16481"/>
                    <a:pt x="33449" y="28120"/>
                    <a:pt x="17749" y="38864"/>
                  </a:cubicBezTo>
                  <a:cubicBezTo>
                    <a:pt x="10051" y="44961"/>
                    <a:pt x="-1924" y="53057"/>
                    <a:pt x="262" y="64677"/>
                  </a:cubicBezTo>
                  <a:cubicBezTo>
                    <a:pt x="4064" y="85537"/>
                    <a:pt x="37327" y="79060"/>
                    <a:pt x="49872" y="72678"/>
                  </a:cubicBezTo>
                  <a:cubicBezTo>
                    <a:pt x="62417" y="66297"/>
                    <a:pt x="72681" y="55819"/>
                    <a:pt x="84561" y="48389"/>
                  </a:cubicBezTo>
                  <a:cubicBezTo>
                    <a:pt x="93019" y="43151"/>
                    <a:pt x="101383" y="40389"/>
                    <a:pt x="102713" y="29339"/>
                  </a:cubicBezTo>
                  <a:cubicBezTo>
                    <a:pt x="103473" y="22958"/>
                    <a:pt x="97486" y="-283"/>
                    <a:pt x="95300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8" name="Google Shape;3298;p37"/>
            <p:cNvSpPr/>
            <p:nvPr/>
          </p:nvSpPr>
          <p:spPr>
            <a:xfrm>
              <a:off x="2770711" y="3349338"/>
              <a:ext cx="102274" cy="53559"/>
            </a:xfrm>
            <a:custGeom>
              <a:avLst/>
              <a:gdLst/>
              <a:ahLst/>
              <a:cxnLst/>
              <a:rect l="l" t="t" r="r" b="b"/>
              <a:pathLst>
                <a:path w="102274" h="53559" extrusionOk="0">
                  <a:moveTo>
                    <a:pt x="102071" y="0"/>
                  </a:moveTo>
                  <a:cubicBezTo>
                    <a:pt x="100455" y="10287"/>
                    <a:pt x="92567" y="13145"/>
                    <a:pt x="83823" y="18383"/>
                  </a:cubicBezTo>
                  <a:cubicBezTo>
                    <a:pt x="71754" y="25908"/>
                    <a:pt x="61109" y="36671"/>
                    <a:pt x="48564" y="43053"/>
                  </a:cubicBezTo>
                  <a:cubicBezTo>
                    <a:pt x="36019" y="49435"/>
                    <a:pt x="8078" y="54769"/>
                    <a:pt x="0" y="39910"/>
                  </a:cubicBezTo>
                  <a:cubicBezTo>
                    <a:pt x="4372" y="60008"/>
                    <a:pt x="37065" y="53721"/>
                    <a:pt x="49420" y="47339"/>
                  </a:cubicBezTo>
                  <a:cubicBezTo>
                    <a:pt x="61775" y="40958"/>
                    <a:pt x="72229" y="30480"/>
                    <a:pt x="84109" y="23051"/>
                  </a:cubicBezTo>
                  <a:cubicBezTo>
                    <a:pt x="92567" y="17812"/>
                    <a:pt x="100930" y="15050"/>
                    <a:pt x="102261" y="4001"/>
                  </a:cubicBezTo>
                  <a:cubicBezTo>
                    <a:pt x="102304" y="2667"/>
                    <a:pt x="102241" y="1324"/>
                    <a:pt x="10207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9" name="Google Shape;3299;p37"/>
            <p:cNvSpPr/>
            <p:nvPr/>
          </p:nvSpPr>
          <p:spPr>
            <a:xfrm>
              <a:off x="2718772" y="3290474"/>
              <a:ext cx="94135" cy="73100"/>
            </a:xfrm>
            <a:custGeom>
              <a:avLst/>
              <a:gdLst/>
              <a:ahLst/>
              <a:cxnLst/>
              <a:rect l="l" t="t" r="r" b="b"/>
              <a:pathLst>
                <a:path w="94135" h="73100" extrusionOk="0">
                  <a:moveTo>
                    <a:pt x="86722" y="0"/>
                  </a:moveTo>
                  <a:cubicBezTo>
                    <a:pt x="75413" y="9525"/>
                    <a:pt x="58211" y="4096"/>
                    <a:pt x="57546" y="4953"/>
                  </a:cubicBezTo>
                  <a:cubicBezTo>
                    <a:pt x="44378" y="16202"/>
                    <a:pt x="30609" y="26727"/>
                    <a:pt x="16299" y="36481"/>
                  </a:cubicBezTo>
                  <a:cubicBezTo>
                    <a:pt x="9266" y="42005"/>
                    <a:pt x="-1758" y="49435"/>
                    <a:pt x="238" y="60103"/>
                  </a:cubicBezTo>
                  <a:cubicBezTo>
                    <a:pt x="3849" y="79153"/>
                    <a:pt x="34261" y="73247"/>
                    <a:pt x="45761" y="67437"/>
                  </a:cubicBezTo>
                  <a:cubicBezTo>
                    <a:pt x="57260" y="61627"/>
                    <a:pt x="66669" y="51911"/>
                    <a:pt x="77504" y="45148"/>
                  </a:cubicBezTo>
                  <a:cubicBezTo>
                    <a:pt x="85297" y="40386"/>
                    <a:pt x="92900" y="37814"/>
                    <a:pt x="94135" y="28004"/>
                  </a:cubicBezTo>
                  <a:cubicBezTo>
                    <a:pt x="93742" y="18240"/>
                    <a:pt x="91212" y="8677"/>
                    <a:pt x="86722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0" name="Google Shape;3300;p37"/>
            <p:cNvSpPr/>
            <p:nvPr/>
          </p:nvSpPr>
          <p:spPr>
            <a:xfrm>
              <a:off x="2719200" y="3314572"/>
              <a:ext cx="93731" cy="48987"/>
            </a:xfrm>
            <a:custGeom>
              <a:avLst/>
              <a:gdLst/>
              <a:ahLst/>
              <a:cxnLst/>
              <a:rect l="l" t="t" r="r" b="b"/>
              <a:pathLst>
                <a:path w="93731" h="48987" extrusionOk="0">
                  <a:moveTo>
                    <a:pt x="93517" y="0"/>
                  </a:moveTo>
                  <a:cubicBezTo>
                    <a:pt x="91997" y="9525"/>
                    <a:pt x="84014" y="12002"/>
                    <a:pt x="76791" y="16764"/>
                  </a:cubicBezTo>
                  <a:cubicBezTo>
                    <a:pt x="65766" y="23622"/>
                    <a:pt x="55977" y="33528"/>
                    <a:pt x="44573" y="39434"/>
                  </a:cubicBezTo>
                  <a:cubicBezTo>
                    <a:pt x="33168" y="45339"/>
                    <a:pt x="7413" y="50102"/>
                    <a:pt x="0" y="36481"/>
                  </a:cubicBezTo>
                  <a:cubicBezTo>
                    <a:pt x="4087" y="54864"/>
                    <a:pt x="33929" y="49149"/>
                    <a:pt x="45333" y="43339"/>
                  </a:cubicBezTo>
                  <a:cubicBezTo>
                    <a:pt x="56738" y="37529"/>
                    <a:pt x="66241" y="27813"/>
                    <a:pt x="77076" y="21050"/>
                  </a:cubicBezTo>
                  <a:cubicBezTo>
                    <a:pt x="84869" y="16288"/>
                    <a:pt x="92472" y="13716"/>
                    <a:pt x="93707" y="3905"/>
                  </a:cubicBezTo>
                  <a:cubicBezTo>
                    <a:pt x="93771" y="2600"/>
                    <a:pt x="93707" y="1296"/>
                    <a:pt x="935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1" name="Google Shape;3301;p37"/>
            <p:cNvSpPr/>
            <p:nvPr/>
          </p:nvSpPr>
          <p:spPr>
            <a:xfrm>
              <a:off x="2753699" y="2913665"/>
              <a:ext cx="223980" cy="387148"/>
            </a:xfrm>
            <a:custGeom>
              <a:avLst/>
              <a:gdLst/>
              <a:ahLst/>
              <a:cxnLst/>
              <a:rect l="l" t="t" r="r" b="b"/>
              <a:pathLst>
                <a:path w="223980" h="387148" extrusionOk="0">
                  <a:moveTo>
                    <a:pt x="222484" y="14288"/>
                  </a:moveTo>
                  <a:cubicBezTo>
                    <a:pt x="189070" y="18698"/>
                    <a:pt x="155091" y="13754"/>
                    <a:pt x="124310" y="0"/>
                  </a:cubicBezTo>
                  <a:cubicBezTo>
                    <a:pt x="124310" y="10478"/>
                    <a:pt x="125355" y="19717"/>
                    <a:pt x="125355" y="19717"/>
                  </a:cubicBezTo>
                  <a:cubicBezTo>
                    <a:pt x="85439" y="48292"/>
                    <a:pt x="5227" y="95917"/>
                    <a:pt x="0" y="128683"/>
                  </a:cubicBezTo>
                  <a:cubicBezTo>
                    <a:pt x="5227" y="232601"/>
                    <a:pt x="21003" y="381000"/>
                    <a:pt x="25470" y="383096"/>
                  </a:cubicBezTo>
                  <a:cubicBezTo>
                    <a:pt x="38015" y="389096"/>
                    <a:pt x="46759" y="388144"/>
                    <a:pt x="52651" y="382143"/>
                  </a:cubicBezTo>
                  <a:cubicBezTo>
                    <a:pt x="52651" y="382143"/>
                    <a:pt x="77836" y="294132"/>
                    <a:pt x="70518" y="164973"/>
                  </a:cubicBezTo>
                  <a:cubicBezTo>
                    <a:pt x="70518" y="164973"/>
                    <a:pt x="210414" y="102870"/>
                    <a:pt x="219537" y="68961"/>
                  </a:cubicBezTo>
                  <a:cubicBezTo>
                    <a:pt x="223607" y="55254"/>
                    <a:pt x="224900" y="40881"/>
                    <a:pt x="223339" y="26670"/>
                  </a:cubicBezTo>
                  <a:cubicBezTo>
                    <a:pt x="223244" y="22574"/>
                    <a:pt x="222959" y="18383"/>
                    <a:pt x="222484" y="1428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2" name="Google Shape;3302;p37"/>
            <p:cNvSpPr/>
            <p:nvPr/>
          </p:nvSpPr>
          <p:spPr>
            <a:xfrm>
              <a:off x="2814713" y="2914427"/>
              <a:ext cx="222989" cy="419220"/>
            </a:xfrm>
            <a:custGeom>
              <a:avLst/>
              <a:gdLst/>
              <a:ahLst/>
              <a:cxnLst/>
              <a:rect l="l" t="t" r="r" b="b"/>
              <a:pathLst>
                <a:path w="222989" h="419220" extrusionOk="0">
                  <a:moveTo>
                    <a:pt x="207943" y="0"/>
                  </a:moveTo>
                  <a:cubicBezTo>
                    <a:pt x="181465" y="11887"/>
                    <a:pt x="152119" y="15821"/>
                    <a:pt x="123454" y="11334"/>
                  </a:cubicBezTo>
                  <a:cubicBezTo>
                    <a:pt x="123454" y="25241"/>
                    <a:pt x="125450" y="51340"/>
                    <a:pt x="125450" y="51340"/>
                  </a:cubicBezTo>
                  <a:cubicBezTo>
                    <a:pt x="85534" y="79915"/>
                    <a:pt x="5227" y="127540"/>
                    <a:pt x="0" y="160210"/>
                  </a:cubicBezTo>
                  <a:cubicBezTo>
                    <a:pt x="5227" y="264128"/>
                    <a:pt x="14921" y="414623"/>
                    <a:pt x="19008" y="416528"/>
                  </a:cubicBezTo>
                  <a:cubicBezTo>
                    <a:pt x="30005" y="421205"/>
                    <a:pt x="42648" y="419719"/>
                    <a:pt x="52271" y="412623"/>
                  </a:cubicBezTo>
                  <a:cubicBezTo>
                    <a:pt x="52271" y="412623"/>
                    <a:pt x="77456" y="325755"/>
                    <a:pt x="70138" y="196596"/>
                  </a:cubicBezTo>
                  <a:cubicBezTo>
                    <a:pt x="70138" y="194119"/>
                    <a:pt x="189981" y="134969"/>
                    <a:pt x="205187" y="119348"/>
                  </a:cubicBezTo>
                  <a:cubicBezTo>
                    <a:pt x="220393" y="103727"/>
                    <a:pt x="223339" y="80486"/>
                    <a:pt x="222959" y="58293"/>
                  </a:cubicBezTo>
                  <a:cubicBezTo>
                    <a:pt x="221907" y="38052"/>
                    <a:pt x="216800" y="18221"/>
                    <a:pt x="20794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3" name="Google Shape;3303;p37"/>
            <p:cNvSpPr/>
            <p:nvPr/>
          </p:nvSpPr>
          <p:spPr>
            <a:xfrm>
              <a:off x="2731717" y="2888138"/>
              <a:ext cx="333476" cy="307358"/>
            </a:xfrm>
            <a:custGeom>
              <a:avLst/>
              <a:gdLst/>
              <a:ahLst/>
              <a:cxnLst/>
              <a:rect l="l" t="t" r="r" b="b"/>
              <a:pathLst>
                <a:path w="333476" h="307358" extrusionOk="0">
                  <a:moveTo>
                    <a:pt x="320305" y="48292"/>
                  </a:moveTo>
                  <a:cubicBezTo>
                    <a:pt x="320305" y="48292"/>
                    <a:pt x="364593" y="126968"/>
                    <a:pt x="290749" y="167449"/>
                  </a:cubicBezTo>
                  <a:cubicBezTo>
                    <a:pt x="212818" y="210121"/>
                    <a:pt x="165299" y="220123"/>
                    <a:pt x="165299" y="220123"/>
                  </a:cubicBezTo>
                  <a:lnTo>
                    <a:pt x="153609" y="222885"/>
                  </a:lnTo>
                  <a:cubicBezTo>
                    <a:pt x="157270" y="250003"/>
                    <a:pt x="157270" y="277492"/>
                    <a:pt x="153609" y="304609"/>
                  </a:cubicBezTo>
                  <a:cubicBezTo>
                    <a:pt x="153609" y="304609"/>
                    <a:pt x="98012" y="323659"/>
                    <a:pt x="27114" y="261461"/>
                  </a:cubicBezTo>
                  <a:lnTo>
                    <a:pt x="3544" y="185261"/>
                  </a:lnTo>
                  <a:lnTo>
                    <a:pt x="788" y="165545"/>
                  </a:lnTo>
                  <a:cubicBezTo>
                    <a:pt x="-1935" y="151667"/>
                    <a:pt x="2495" y="137350"/>
                    <a:pt x="12573" y="127445"/>
                  </a:cubicBezTo>
                  <a:cubicBezTo>
                    <a:pt x="29585" y="112014"/>
                    <a:pt x="83566" y="72390"/>
                    <a:pt x="117114" y="49721"/>
                  </a:cubicBezTo>
                  <a:cubicBezTo>
                    <a:pt x="150663" y="27051"/>
                    <a:pt x="177463" y="5429"/>
                    <a:pt x="177463" y="5429"/>
                  </a:cubicBezTo>
                  <a:lnTo>
                    <a:pt x="183261" y="0"/>
                  </a:lnTo>
                  <a:cubicBezTo>
                    <a:pt x="183261" y="0"/>
                    <a:pt x="223082" y="31718"/>
                    <a:pt x="295786" y="21050"/>
                  </a:cubicBezTo>
                  <a:cubicBezTo>
                    <a:pt x="305324" y="28794"/>
                    <a:pt x="313597" y="37986"/>
                    <a:pt x="320305" y="4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4" name="Google Shape;3304;p37"/>
            <p:cNvSpPr/>
            <p:nvPr/>
          </p:nvSpPr>
          <p:spPr>
            <a:xfrm>
              <a:off x="2999836" y="2706202"/>
              <a:ext cx="116284" cy="406848"/>
            </a:xfrm>
            <a:custGeom>
              <a:avLst/>
              <a:gdLst/>
              <a:ahLst/>
              <a:cxnLst/>
              <a:rect l="l" t="t" r="r" b="b"/>
              <a:pathLst>
                <a:path w="116284" h="406848" extrusionOk="0">
                  <a:moveTo>
                    <a:pt x="8279" y="347003"/>
                  </a:moveTo>
                  <a:cubicBezTo>
                    <a:pt x="15045" y="340870"/>
                    <a:pt x="22221" y="335202"/>
                    <a:pt x="29758" y="330049"/>
                  </a:cubicBezTo>
                  <a:cubicBezTo>
                    <a:pt x="37682" y="326020"/>
                    <a:pt x="44955" y="320819"/>
                    <a:pt x="51331" y="314619"/>
                  </a:cubicBezTo>
                  <a:cubicBezTo>
                    <a:pt x="58174" y="307761"/>
                    <a:pt x="68153" y="279186"/>
                    <a:pt x="73475" y="251373"/>
                  </a:cubicBezTo>
                  <a:cubicBezTo>
                    <a:pt x="78266" y="220207"/>
                    <a:pt x="77720" y="188441"/>
                    <a:pt x="71860" y="157456"/>
                  </a:cubicBezTo>
                  <a:cubicBezTo>
                    <a:pt x="62686" y="120423"/>
                    <a:pt x="50251" y="84276"/>
                    <a:pt x="34700" y="49443"/>
                  </a:cubicBezTo>
                  <a:cubicBezTo>
                    <a:pt x="25196" y="28583"/>
                    <a:pt x="30423" y="15819"/>
                    <a:pt x="39452" y="6580"/>
                  </a:cubicBezTo>
                  <a:cubicBezTo>
                    <a:pt x="50001" y="-4278"/>
                    <a:pt x="61025" y="-3993"/>
                    <a:pt x="73570" y="25154"/>
                  </a:cubicBezTo>
                  <a:cubicBezTo>
                    <a:pt x="91364" y="65864"/>
                    <a:pt x="104534" y="108459"/>
                    <a:pt x="112821" y="152122"/>
                  </a:cubicBezTo>
                  <a:cubicBezTo>
                    <a:pt x="117848" y="183869"/>
                    <a:pt x="117402" y="216254"/>
                    <a:pt x="111490" y="247848"/>
                  </a:cubicBezTo>
                  <a:cubicBezTo>
                    <a:pt x="106282" y="275538"/>
                    <a:pt x="97767" y="302503"/>
                    <a:pt x="86115" y="328144"/>
                  </a:cubicBezTo>
                  <a:cubicBezTo>
                    <a:pt x="82884" y="335669"/>
                    <a:pt x="82314" y="342051"/>
                    <a:pt x="77847" y="356719"/>
                  </a:cubicBezTo>
                  <a:cubicBezTo>
                    <a:pt x="73538" y="371788"/>
                    <a:pt x="65683" y="385608"/>
                    <a:pt x="54943" y="397010"/>
                  </a:cubicBezTo>
                  <a:cubicBezTo>
                    <a:pt x="45439" y="405963"/>
                    <a:pt x="40402" y="407678"/>
                    <a:pt x="37741" y="406535"/>
                  </a:cubicBezTo>
                  <a:cubicBezTo>
                    <a:pt x="35080" y="405392"/>
                    <a:pt x="34605" y="401677"/>
                    <a:pt x="38501" y="397010"/>
                  </a:cubicBezTo>
                  <a:cubicBezTo>
                    <a:pt x="45267" y="390181"/>
                    <a:pt x="50741" y="382180"/>
                    <a:pt x="54658" y="373388"/>
                  </a:cubicBezTo>
                  <a:cubicBezTo>
                    <a:pt x="54658" y="373388"/>
                    <a:pt x="46294" y="384532"/>
                    <a:pt x="40877" y="390247"/>
                  </a:cubicBezTo>
                  <a:cubicBezTo>
                    <a:pt x="36077" y="395448"/>
                    <a:pt x="30612" y="400001"/>
                    <a:pt x="24626" y="403773"/>
                  </a:cubicBezTo>
                  <a:cubicBezTo>
                    <a:pt x="18829" y="407202"/>
                    <a:pt x="9610" y="403106"/>
                    <a:pt x="13411" y="398343"/>
                  </a:cubicBezTo>
                  <a:cubicBezTo>
                    <a:pt x="17213" y="393581"/>
                    <a:pt x="21490" y="391009"/>
                    <a:pt x="29283" y="382246"/>
                  </a:cubicBezTo>
                  <a:cubicBezTo>
                    <a:pt x="33505" y="377636"/>
                    <a:pt x="37144" y="372512"/>
                    <a:pt x="40117" y="367006"/>
                  </a:cubicBezTo>
                  <a:cubicBezTo>
                    <a:pt x="34526" y="372540"/>
                    <a:pt x="28521" y="377636"/>
                    <a:pt x="22155" y="382246"/>
                  </a:cubicBezTo>
                  <a:cubicBezTo>
                    <a:pt x="17168" y="386199"/>
                    <a:pt x="11176" y="388675"/>
                    <a:pt x="4858" y="389390"/>
                  </a:cubicBezTo>
                  <a:cubicBezTo>
                    <a:pt x="1627" y="389390"/>
                    <a:pt x="-2935" y="385580"/>
                    <a:pt x="2577" y="380341"/>
                  </a:cubicBezTo>
                  <a:cubicBezTo>
                    <a:pt x="10475" y="374912"/>
                    <a:pt x="17659" y="368511"/>
                    <a:pt x="23961" y="361291"/>
                  </a:cubicBezTo>
                  <a:cubicBezTo>
                    <a:pt x="29853" y="353671"/>
                    <a:pt x="32989" y="347575"/>
                    <a:pt x="31088" y="347670"/>
                  </a:cubicBezTo>
                  <a:cubicBezTo>
                    <a:pt x="29188" y="347766"/>
                    <a:pt x="25956" y="352433"/>
                    <a:pt x="18353" y="355957"/>
                  </a:cubicBezTo>
                  <a:cubicBezTo>
                    <a:pt x="10750" y="359481"/>
                    <a:pt x="2007" y="358338"/>
                    <a:pt x="486" y="354052"/>
                  </a:cubicBezTo>
                  <a:cubicBezTo>
                    <a:pt x="-1034" y="349766"/>
                    <a:pt x="1342" y="351576"/>
                    <a:pt x="8279" y="34700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5" name="Google Shape;3305;p37"/>
            <p:cNvSpPr/>
            <p:nvPr/>
          </p:nvSpPr>
          <p:spPr>
            <a:xfrm>
              <a:off x="3022743" y="2701064"/>
              <a:ext cx="69955" cy="89236"/>
            </a:xfrm>
            <a:custGeom>
              <a:avLst/>
              <a:gdLst/>
              <a:ahLst/>
              <a:cxnLst/>
              <a:rect l="l" t="t" r="r" b="b"/>
              <a:pathLst>
                <a:path w="69955" h="89236" extrusionOk="0">
                  <a:moveTo>
                    <a:pt x="69956" y="69535"/>
                  </a:moveTo>
                  <a:cubicBezTo>
                    <a:pt x="69956" y="69535"/>
                    <a:pt x="43060" y="93443"/>
                    <a:pt x="12933" y="88585"/>
                  </a:cubicBezTo>
                  <a:lnTo>
                    <a:pt x="1338" y="38484"/>
                  </a:lnTo>
                  <a:cubicBezTo>
                    <a:pt x="1338" y="38484"/>
                    <a:pt x="-6550" y="12099"/>
                    <a:pt x="15974" y="2098"/>
                  </a:cubicBezTo>
                  <a:cubicBezTo>
                    <a:pt x="38498" y="-7903"/>
                    <a:pt x="60167" y="18386"/>
                    <a:pt x="69956" y="69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6" name="Google Shape;3306;p37"/>
            <p:cNvSpPr/>
            <p:nvPr/>
          </p:nvSpPr>
          <p:spPr>
            <a:xfrm>
              <a:off x="2885136" y="2682643"/>
              <a:ext cx="59968" cy="63096"/>
            </a:xfrm>
            <a:custGeom>
              <a:avLst/>
              <a:gdLst/>
              <a:ahLst/>
              <a:cxnLst/>
              <a:rect l="l" t="t" r="r" b="b"/>
              <a:pathLst>
                <a:path w="59968" h="63096" extrusionOk="0">
                  <a:moveTo>
                    <a:pt x="59969" y="422"/>
                  </a:moveTo>
                  <a:cubicBezTo>
                    <a:pt x="59969" y="422"/>
                    <a:pt x="30887" y="-8532"/>
                    <a:pt x="0" y="56048"/>
                  </a:cubicBezTo>
                  <a:lnTo>
                    <a:pt x="11500" y="63096"/>
                  </a:lnTo>
                  <a:cubicBezTo>
                    <a:pt x="25902" y="40903"/>
                    <a:pt x="42113" y="19939"/>
                    <a:pt x="59969" y="42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7" name="Google Shape;3307;p37"/>
            <p:cNvSpPr/>
            <p:nvPr/>
          </p:nvSpPr>
          <p:spPr>
            <a:xfrm>
              <a:off x="4136405" y="305709"/>
              <a:ext cx="1608303" cy="2009690"/>
            </a:xfrm>
            <a:custGeom>
              <a:avLst/>
              <a:gdLst/>
              <a:ahLst/>
              <a:cxnLst/>
              <a:rect l="l" t="t" r="r" b="b"/>
              <a:pathLst>
                <a:path w="1608303" h="2009690" extrusionOk="0">
                  <a:moveTo>
                    <a:pt x="1566509" y="879931"/>
                  </a:moveTo>
                  <a:lnTo>
                    <a:pt x="54267" y="4869"/>
                  </a:lnTo>
                  <a:cubicBezTo>
                    <a:pt x="46749" y="-388"/>
                    <a:pt x="37093" y="-1464"/>
                    <a:pt x="28606" y="2011"/>
                  </a:cubicBezTo>
                  <a:lnTo>
                    <a:pt x="28606" y="2011"/>
                  </a:lnTo>
                  <a:cubicBezTo>
                    <a:pt x="27970" y="2304"/>
                    <a:pt x="27371" y="2654"/>
                    <a:pt x="26801" y="3059"/>
                  </a:cubicBezTo>
                  <a:lnTo>
                    <a:pt x="0" y="18966"/>
                  </a:lnTo>
                  <a:lnTo>
                    <a:pt x="12925" y="42302"/>
                  </a:lnTo>
                  <a:lnTo>
                    <a:pt x="12925" y="1035093"/>
                  </a:lnTo>
                  <a:cubicBezTo>
                    <a:pt x="12925" y="1065573"/>
                    <a:pt x="31458" y="1101006"/>
                    <a:pt x="54267" y="1114150"/>
                  </a:cubicBezTo>
                  <a:lnTo>
                    <a:pt x="1557195" y="1983783"/>
                  </a:lnTo>
                  <a:lnTo>
                    <a:pt x="1561282" y="2009691"/>
                  </a:lnTo>
                  <a:lnTo>
                    <a:pt x="1591884" y="1992070"/>
                  </a:lnTo>
                  <a:cubicBezTo>
                    <a:pt x="1593367" y="1991412"/>
                    <a:pt x="1594773" y="1990574"/>
                    <a:pt x="1596066" y="1989593"/>
                  </a:cubicBezTo>
                  <a:lnTo>
                    <a:pt x="1596066" y="1989593"/>
                  </a:lnTo>
                  <a:cubicBezTo>
                    <a:pt x="1604800" y="1981363"/>
                    <a:pt x="1609248" y="1969552"/>
                    <a:pt x="1608136" y="1957589"/>
                  </a:cubicBezTo>
                  <a:lnTo>
                    <a:pt x="1608136" y="958988"/>
                  </a:lnTo>
                  <a:cubicBezTo>
                    <a:pt x="1607851" y="928508"/>
                    <a:pt x="1589793" y="893075"/>
                    <a:pt x="1566509" y="879931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8" name="Google Shape;3308;p37"/>
            <p:cNvSpPr/>
            <p:nvPr/>
          </p:nvSpPr>
          <p:spPr>
            <a:xfrm>
              <a:off x="4119583" y="322825"/>
              <a:ext cx="1594925" cy="1994313"/>
            </a:xfrm>
            <a:custGeom>
              <a:avLst/>
              <a:gdLst/>
              <a:ahLst/>
              <a:cxnLst/>
              <a:rect l="l" t="t" r="r" b="b"/>
              <a:pathLst>
                <a:path w="1594925" h="1994313" extrusionOk="0">
                  <a:moveTo>
                    <a:pt x="1553584" y="1989336"/>
                  </a:moveTo>
                  <a:lnTo>
                    <a:pt x="41342" y="1114274"/>
                  </a:lnTo>
                  <a:cubicBezTo>
                    <a:pt x="18532" y="1101035"/>
                    <a:pt x="0" y="1065697"/>
                    <a:pt x="0" y="1035122"/>
                  </a:cubicBezTo>
                  <a:lnTo>
                    <a:pt x="0" y="36235"/>
                  </a:lnTo>
                  <a:cubicBezTo>
                    <a:pt x="0" y="5755"/>
                    <a:pt x="19008" y="-8247"/>
                    <a:pt x="41342" y="4993"/>
                  </a:cubicBezTo>
                  <a:lnTo>
                    <a:pt x="1553584" y="880055"/>
                  </a:lnTo>
                  <a:cubicBezTo>
                    <a:pt x="1576393" y="893199"/>
                    <a:pt x="1594925" y="928632"/>
                    <a:pt x="1594925" y="959112"/>
                  </a:cubicBezTo>
                  <a:lnTo>
                    <a:pt x="1594925" y="1957999"/>
                  </a:lnTo>
                  <a:cubicBezTo>
                    <a:pt x="1594925" y="1988479"/>
                    <a:pt x="1576393" y="2002576"/>
                    <a:pt x="1553584" y="1989336"/>
                  </a:cubicBezTo>
                  <a:close/>
                </a:path>
              </a:pathLst>
            </a:custGeom>
            <a:solidFill>
              <a:srgbClr val="F8F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9" name="Google Shape;3309;p37"/>
            <p:cNvSpPr/>
            <p:nvPr/>
          </p:nvSpPr>
          <p:spPr>
            <a:xfrm>
              <a:off x="4241517" y="588041"/>
              <a:ext cx="58543" cy="817911"/>
            </a:xfrm>
            <a:custGeom>
              <a:avLst/>
              <a:gdLst/>
              <a:ahLst/>
              <a:cxnLst/>
              <a:rect l="l" t="t" r="r" b="b"/>
              <a:pathLst>
                <a:path w="58543" h="817911" extrusionOk="0">
                  <a:moveTo>
                    <a:pt x="57878" y="817912"/>
                  </a:moveTo>
                  <a:lnTo>
                    <a:pt x="0" y="783431"/>
                  </a:lnTo>
                  <a:lnTo>
                    <a:pt x="760" y="0"/>
                  </a:lnTo>
                  <a:lnTo>
                    <a:pt x="58543" y="34481"/>
                  </a:lnTo>
                  <a:lnTo>
                    <a:pt x="57878" y="81791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0" name="Google Shape;3310;p37"/>
            <p:cNvSpPr/>
            <p:nvPr/>
          </p:nvSpPr>
          <p:spPr>
            <a:xfrm>
              <a:off x="4241517" y="1216214"/>
              <a:ext cx="58448" cy="189833"/>
            </a:xfrm>
            <a:custGeom>
              <a:avLst/>
              <a:gdLst/>
              <a:ahLst/>
              <a:cxnLst/>
              <a:rect l="l" t="t" r="r" b="b"/>
              <a:pathLst>
                <a:path w="58448" h="189833" extrusionOk="0">
                  <a:moveTo>
                    <a:pt x="57878" y="189833"/>
                  </a:moveTo>
                  <a:lnTo>
                    <a:pt x="0" y="156115"/>
                  </a:lnTo>
                  <a:lnTo>
                    <a:pt x="570" y="0"/>
                  </a:lnTo>
                  <a:lnTo>
                    <a:pt x="58448" y="33814"/>
                  </a:lnTo>
                  <a:lnTo>
                    <a:pt x="57878" y="189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1" name="Google Shape;3311;p37"/>
            <p:cNvSpPr/>
            <p:nvPr/>
          </p:nvSpPr>
          <p:spPr>
            <a:xfrm>
              <a:off x="4424940" y="694149"/>
              <a:ext cx="58353" cy="818006"/>
            </a:xfrm>
            <a:custGeom>
              <a:avLst/>
              <a:gdLst/>
              <a:ahLst/>
              <a:cxnLst/>
              <a:rect l="l" t="t" r="r" b="b"/>
              <a:pathLst>
                <a:path w="58353" h="818006" extrusionOk="0">
                  <a:moveTo>
                    <a:pt x="57878" y="818007"/>
                  </a:moveTo>
                  <a:lnTo>
                    <a:pt x="0" y="783336"/>
                  </a:lnTo>
                  <a:lnTo>
                    <a:pt x="570" y="0"/>
                  </a:lnTo>
                  <a:lnTo>
                    <a:pt x="58353" y="34766"/>
                  </a:lnTo>
                  <a:lnTo>
                    <a:pt x="57878" y="81800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2" name="Google Shape;3312;p37"/>
            <p:cNvSpPr/>
            <p:nvPr/>
          </p:nvSpPr>
          <p:spPr>
            <a:xfrm>
              <a:off x="4424940" y="1350993"/>
              <a:ext cx="58353" cy="161258"/>
            </a:xfrm>
            <a:custGeom>
              <a:avLst/>
              <a:gdLst/>
              <a:ahLst/>
              <a:cxnLst/>
              <a:rect l="l" t="t" r="r" b="b"/>
              <a:pathLst>
                <a:path w="58353" h="161258" extrusionOk="0">
                  <a:moveTo>
                    <a:pt x="57878" y="161258"/>
                  </a:moveTo>
                  <a:lnTo>
                    <a:pt x="0" y="127444"/>
                  </a:lnTo>
                  <a:lnTo>
                    <a:pt x="475" y="0"/>
                  </a:lnTo>
                  <a:lnTo>
                    <a:pt x="58353" y="33719"/>
                  </a:lnTo>
                  <a:lnTo>
                    <a:pt x="57878" y="161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3" name="Google Shape;3313;p37"/>
            <p:cNvSpPr/>
            <p:nvPr/>
          </p:nvSpPr>
          <p:spPr>
            <a:xfrm>
              <a:off x="4608458" y="801877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4" name="Google Shape;3314;p37"/>
            <p:cNvSpPr/>
            <p:nvPr/>
          </p:nvSpPr>
          <p:spPr>
            <a:xfrm>
              <a:off x="4608458" y="1266316"/>
              <a:ext cx="59113" cy="352044"/>
            </a:xfrm>
            <a:custGeom>
              <a:avLst/>
              <a:gdLst/>
              <a:ahLst/>
              <a:cxnLst/>
              <a:rect l="l" t="t" r="r" b="b"/>
              <a:pathLst>
                <a:path w="59113" h="352044" extrusionOk="0">
                  <a:moveTo>
                    <a:pt x="57878" y="352044"/>
                  </a:moveTo>
                  <a:lnTo>
                    <a:pt x="0" y="318325"/>
                  </a:lnTo>
                  <a:lnTo>
                    <a:pt x="1235" y="0"/>
                  </a:lnTo>
                  <a:lnTo>
                    <a:pt x="59113" y="33814"/>
                  </a:lnTo>
                  <a:lnTo>
                    <a:pt x="57878" y="3520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5" name="Google Shape;3315;p37"/>
            <p:cNvSpPr/>
            <p:nvPr/>
          </p:nvSpPr>
          <p:spPr>
            <a:xfrm>
              <a:off x="4793306" y="908938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6" name="Google Shape;3316;p37"/>
            <p:cNvSpPr/>
            <p:nvPr/>
          </p:nvSpPr>
          <p:spPr>
            <a:xfrm>
              <a:off x="4793306" y="1421097"/>
              <a:ext cx="58923" cy="304228"/>
            </a:xfrm>
            <a:custGeom>
              <a:avLst/>
              <a:gdLst/>
              <a:ahLst/>
              <a:cxnLst/>
              <a:rect l="l" t="t" r="r" b="b"/>
              <a:pathLst>
                <a:path w="58923" h="304228" extrusionOk="0">
                  <a:moveTo>
                    <a:pt x="57783" y="304229"/>
                  </a:moveTo>
                  <a:lnTo>
                    <a:pt x="0" y="270510"/>
                  </a:lnTo>
                  <a:lnTo>
                    <a:pt x="1046" y="0"/>
                  </a:lnTo>
                  <a:lnTo>
                    <a:pt x="58924" y="33719"/>
                  </a:lnTo>
                  <a:lnTo>
                    <a:pt x="57783" y="30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7" name="Google Shape;3317;p37"/>
            <p:cNvSpPr/>
            <p:nvPr/>
          </p:nvSpPr>
          <p:spPr>
            <a:xfrm>
              <a:off x="4978440" y="1016189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8" name="Google Shape;3318;p37"/>
            <p:cNvSpPr/>
            <p:nvPr/>
          </p:nvSpPr>
          <p:spPr>
            <a:xfrm>
              <a:off x="4978440" y="1384997"/>
              <a:ext cx="59493" cy="447484"/>
            </a:xfrm>
            <a:custGeom>
              <a:avLst/>
              <a:gdLst/>
              <a:ahLst/>
              <a:cxnLst/>
              <a:rect l="l" t="t" r="r" b="b"/>
              <a:pathLst>
                <a:path w="59493" h="447484" extrusionOk="0">
                  <a:moveTo>
                    <a:pt x="57878" y="447485"/>
                  </a:moveTo>
                  <a:lnTo>
                    <a:pt x="0" y="413671"/>
                  </a:lnTo>
                  <a:lnTo>
                    <a:pt x="1615" y="0"/>
                  </a:lnTo>
                  <a:lnTo>
                    <a:pt x="59494" y="33719"/>
                  </a:lnTo>
                  <a:lnTo>
                    <a:pt x="57878" y="447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9" name="Google Shape;3319;p37"/>
            <p:cNvSpPr/>
            <p:nvPr/>
          </p:nvSpPr>
          <p:spPr>
            <a:xfrm>
              <a:off x="5164524" y="1123917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0" name="Google Shape;3320;p37"/>
            <p:cNvSpPr/>
            <p:nvPr/>
          </p:nvSpPr>
          <p:spPr>
            <a:xfrm>
              <a:off x="5164524" y="1368614"/>
              <a:ext cx="59968" cy="571500"/>
            </a:xfrm>
            <a:custGeom>
              <a:avLst/>
              <a:gdLst/>
              <a:ahLst/>
              <a:cxnLst/>
              <a:rect l="l" t="t" r="r" b="b"/>
              <a:pathLst>
                <a:path w="59968" h="571500" extrusionOk="0">
                  <a:moveTo>
                    <a:pt x="57783" y="571500"/>
                  </a:moveTo>
                  <a:lnTo>
                    <a:pt x="0" y="537782"/>
                  </a:lnTo>
                  <a:lnTo>
                    <a:pt x="2091" y="0"/>
                  </a:lnTo>
                  <a:lnTo>
                    <a:pt x="59969" y="33814"/>
                  </a:lnTo>
                  <a:lnTo>
                    <a:pt x="57783" y="571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1" name="Google Shape;3321;p37"/>
            <p:cNvSpPr/>
            <p:nvPr/>
          </p:nvSpPr>
          <p:spPr>
            <a:xfrm>
              <a:off x="5351084" y="1231931"/>
              <a:ext cx="61014" cy="816578"/>
            </a:xfrm>
            <a:custGeom>
              <a:avLst/>
              <a:gdLst/>
              <a:ahLst/>
              <a:cxnLst/>
              <a:rect l="l" t="t" r="r" b="b"/>
              <a:pathLst>
                <a:path w="61014" h="816578" extrusionOk="0">
                  <a:moveTo>
                    <a:pt x="57878" y="816578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2" name="Google Shape;3322;p37"/>
            <p:cNvSpPr/>
            <p:nvPr/>
          </p:nvSpPr>
          <p:spPr>
            <a:xfrm>
              <a:off x="5351179" y="1342992"/>
              <a:ext cx="60443" cy="705135"/>
            </a:xfrm>
            <a:custGeom>
              <a:avLst/>
              <a:gdLst/>
              <a:ahLst/>
              <a:cxnLst/>
              <a:rect l="l" t="t" r="r" b="b"/>
              <a:pathLst>
                <a:path w="60443" h="705135" extrusionOk="0">
                  <a:moveTo>
                    <a:pt x="57783" y="705136"/>
                  </a:moveTo>
                  <a:lnTo>
                    <a:pt x="0" y="671417"/>
                  </a:lnTo>
                  <a:lnTo>
                    <a:pt x="2661" y="0"/>
                  </a:lnTo>
                  <a:lnTo>
                    <a:pt x="60444" y="33814"/>
                  </a:lnTo>
                  <a:lnTo>
                    <a:pt x="57783" y="705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3" name="Google Shape;3323;p37"/>
            <p:cNvSpPr/>
            <p:nvPr/>
          </p:nvSpPr>
          <p:spPr>
            <a:xfrm>
              <a:off x="5538879" y="1340706"/>
              <a:ext cx="61014" cy="816483"/>
            </a:xfrm>
            <a:custGeom>
              <a:avLst/>
              <a:gdLst/>
              <a:ahLst/>
              <a:cxnLst/>
              <a:rect l="l" t="t" r="r" b="b"/>
              <a:pathLst>
                <a:path w="61014" h="816483" extrusionOk="0">
                  <a:moveTo>
                    <a:pt x="57878" y="816483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4" name="Google Shape;3324;p37"/>
            <p:cNvSpPr/>
            <p:nvPr/>
          </p:nvSpPr>
          <p:spPr>
            <a:xfrm>
              <a:off x="5538879" y="1442147"/>
              <a:ext cx="60634" cy="714660"/>
            </a:xfrm>
            <a:custGeom>
              <a:avLst/>
              <a:gdLst/>
              <a:ahLst/>
              <a:cxnLst/>
              <a:rect l="l" t="t" r="r" b="b"/>
              <a:pathLst>
                <a:path w="60634" h="714660" extrusionOk="0">
                  <a:moveTo>
                    <a:pt x="57878" y="714661"/>
                  </a:moveTo>
                  <a:lnTo>
                    <a:pt x="0" y="680847"/>
                  </a:lnTo>
                  <a:lnTo>
                    <a:pt x="2756" y="0"/>
                  </a:lnTo>
                  <a:lnTo>
                    <a:pt x="60634" y="33814"/>
                  </a:lnTo>
                  <a:lnTo>
                    <a:pt x="57878" y="714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5" name="Google Shape;3325;p37"/>
            <p:cNvSpPr/>
            <p:nvPr/>
          </p:nvSpPr>
          <p:spPr>
            <a:xfrm>
              <a:off x="4516176" y="748442"/>
              <a:ext cx="61299" cy="816768"/>
            </a:xfrm>
            <a:custGeom>
              <a:avLst/>
              <a:gdLst/>
              <a:ahLst/>
              <a:cxnLst/>
              <a:rect l="l" t="t" r="r" b="b"/>
              <a:pathLst>
                <a:path w="61299" h="816768" extrusionOk="0">
                  <a:moveTo>
                    <a:pt x="58163" y="816769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300" y="34004"/>
                  </a:lnTo>
                  <a:lnTo>
                    <a:pt x="58163" y="816769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6" name="Google Shape;3326;p37"/>
            <p:cNvSpPr/>
            <p:nvPr/>
          </p:nvSpPr>
          <p:spPr>
            <a:xfrm>
              <a:off x="4516366" y="1270221"/>
              <a:ext cx="58923" cy="294893"/>
            </a:xfrm>
            <a:custGeom>
              <a:avLst/>
              <a:gdLst/>
              <a:ahLst/>
              <a:cxnLst/>
              <a:rect l="l" t="t" r="r" b="b"/>
              <a:pathLst>
                <a:path w="58923" h="294893" extrusionOk="0">
                  <a:moveTo>
                    <a:pt x="57783" y="294894"/>
                  </a:moveTo>
                  <a:lnTo>
                    <a:pt x="0" y="261080"/>
                  </a:lnTo>
                  <a:lnTo>
                    <a:pt x="1045" y="0"/>
                  </a:lnTo>
                  <a:lnTo>
                    <a:pt x="58923" y="33814"/>
                  </a:lnTo>
                  <a:lnTo>
                    <a:pt x="57783" y="2948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7" name="Google Shape;3327;p37"/>
            <p:cNvSpPr/>
            <p:nvPr/>
          </p:nvSpPr>
          <p:spPr>
            <a:xfrm>
              <a:off x="4700740" y="855312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8" name="Google Shape;3328;p37"/>
            <p:cNvSpPr/>
            <p:nvPr/>
          </p:nvSpPr>
          <p:spPr>
            <a:xfrm>
              <a:off x="4700740" y="1272031"/>
              <a:ext cx="59303" cy="399764"/>
            </a:xfrm>
            <a:custGeom>
              <a:avLst/>
              <a:gdLst/>
              <a:ahLst/>
              <a:cxnLst/>
              <a:rect l="l" t="t" r="r" b="b"/>
              <a:pathLst>
                <a:path w="59303" h="399764" extrusionOk="0">
                  <a:moveTo>
                    <a:pt x="57783" y="399764"/>
                  </a:moveTo>
                  <a:lnTo>
                    <a:pt x="0" y="365951"/>
                  </a:lnTo>
                  <a:lnTo>
                    <a:pt x="1426" y="0"/>
                  </a:lnTo>
                  <a:lnTo>
                    <a:pt x="59304" y="33814"/>
                  </a:lnTo>
                  <a:lnTo>
                    <a:pt x="57783" y="399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9" name="Google Shape;3329;p37"/>
            <p:cNvSpPr/>
            <p:nvPr/>
          </p:nvSpPr>
          <p:spPr>
            <a:xfrm>
              <a:off x="4885398" y="962278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0" name="Google Shape;3330;p37"/>
            <p:cNvSpPr/>
            <p:nvPr/>
          </p:nvSpPr>
          <p:spPr>
            <a:xfrm>
              <a:off x="4885398" y="1264506"/>
              <a:ext cx="59778" cy="514159"/>
            </a:xfrm>
            <a:custGeom>
              <a:avLst/>
              <a:gdLst/>
              <a:ahLst/>
              <a:cxnLst/>
              <a:rect l="l" t="t" r="r" b="b"/>
              <a:pathLst>
                <a:path w="59778" h="514159" extrusionOk="0">
                  <a:moveTo>
                    <a:pt x="57783" y="514159"/>
                  </a:moveTo>
                  <a:lnTo>
                    <a:pt x="0" y="480346"/>
                  </a:lnTo>
                  <a:lnTo>
                    <a:pt x="1901" y="0"/>
                  </a:lnTo>
                  <a:lnTo>
                    <a:pt x="59779" y="33719"/>
                  </a:lnTo>
                  <a:lnTo>
                    <a:pt x="57783" y="5141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1" name="Google Shape;3331;p37"/>
            <p:cNvSpPr/>
            <p:nvPr/>
          </p:nvSpPr>
          <p:spPr>
            <a:xfrm>
              <a:off x="5071197" y="1069910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878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2" name="Google Shape;3332;p37"/>
            <p:cNvSpPr/>
            <p:nvPr/>
          </p:nvSpPr>
          <p:spPr>
            <a:xfrm>
              <a:off x="5071197" y="1371948"/>
              <a:ext cx="59778" cy="514254"/>
            </a:xfrm>
            <a:custGeom>
              <a:avLst/>
              <a:gdLst/>
              <a:ahLst/>
              <a:cxnLst/>
              <a:rect l="l" t="t" r="r" b="b"/>
              <a:pathLst>
                <a:path w="59778" h="514254" extrusionOk="0">
                  <a:moveTo>
                    <a:pt x="57878" y="514255"/>
                  </a:moveTo>
                  <a:lnTo>
                    <a:pt x="0" y="480441"/>
                  </a:lnTo>
                  <a:lnTo>
                    <a:pt x="1901" y="0"/>
                  </a:lnTo>
                  <a:lnTo>
                    <a:pt x="59779" y="33814"/>
                  </a:lnTo>
                  <a:lnTo>
                    <a:pt x="57878" y="5142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3" name="Google Shape;3333;p37"/>
            <p:cNvSpPr/>
            <p:nvPr/>
          </p:nvSpPr>
          <p:spPr>
            <a:xfrm>
              <a:off x="5257662" y="1177829"/>
              <a:ext cx="60919" cy="816482"/>
            </a:xfrm>
            <a:custGeom>
              <a:avLst/>
              <a:gdLst/>
              <a:ahLst/>
              <a:cxnLst/>
              <a:rect l="l" t="t" r="r" b="b"/>
              <a:pathLst>
                <a:path w="60919" h="816482" extrusionOk="0">
                  <a:moveTo>
                    <a:pt x="57783" y="816483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4" name="Google Shape;3334;p37"/>
            <p:cNvSpPr/>
            <p:nvPr/>
          </p:nvSpPr>
          <p:spPr>
            <a:xfrm>
              <a:off x="5257662" y="1365376"/>
              <a:ext cx="60253" cy="628649"/>
            </a:xfrm>
            <a:custGeom>
              <a:avLst/>
              <a:gdLst/>
              <a:ahLst/>
              <a:cxnLst/>
              <a:rect l="l" t="t" r="r" b="b"/>
              <a:pathLst>
                <a:path w="60253" h="628649" extrusionOk="0">
                  <a:moveTo>
                    <a:pt x="57878" y="628650"/>
                  </a:moveTo>
                  <a:lnTo>
                    <a:pt x="0" y="594932"/>
                  </a:lnTo>
                  <a:lnTo>
                    <a:pt x="2376" y="0"/>
                  </a:lnTo>
                  <a:lnTo>
                    <a:pt x="60254" y="33719"/>
                  </a:lnTo>
                  <a:lnTo>
                    <a:pt x="57878" y="628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5" name="Google Shape;3335;p37"/>
            <p:cNvSpPr/>
            <p:nvPr/>
          </p:nvSpPr>
          <p:spPr>
            <a:xfrm>
              <a:off x="5444886" y="1286223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6" name="Google Shape;3336;p37"/>
            <p:cNvSpPr/>
            <p:nvPr/>
          </p:nvSpPr>
          <p:spPr>
            <a:xfrm>
              <a:off x="5444886" y="1359185"/>
              <a:ext cx="60729" cy="743235"/>
            </a:xfrm>
            <a:custGeom>
              <a:avLst/>
              <a:gdLst/>
              <a:ahLst/>
              <a:cxnLst/>
              <a:rect l="l" t="t" r="r" b="b"/>
              <a:pathLst>
                <a:path w="60729" h="743235" extrusionOk="0">
                  <a:moveTo>
                    <a:pt x="57878" y="743236"/>
                  </a:moveTo>
                  <a:lnTo>
                    <a:pt x="0" y="709422"/>
                  </a:lnTo>
                  <a:lnTo>
                    <a:pt x="2851" y="0"/>
                  </a:lnTo>
                  <a:lnTo>
                    <a:pt x="60729" y="33814"/>
                  </a:lnTo>
                  <a:lnTo>
                    <a:pt x="57878" y="743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7" name="Google Shape;3337;p37"/>
            <p:cNvSpPr/>
            <p:nvPr/>
          </p:nvSpPr>
          <p:spPr>
            <a:xfrm>
              <a:off x="4333133" y="641190"/>
              <a:ext cx="58828" cy="817816"/>
            </a:xfrm>
            <a:custGeom>
              <a:avLst/>
              <a:gdLst/>
              <a:ahLst/>
              <a:cxnLst/>
              <a:rect l="l" t="t" r="r" b="b"/>
              <a:pathLst>
                <a:path w="58828" h="817816" extrusionOk="0">
                  <a:moveTo>
                    <a:pt x="57878" y="817817"/>
                  </a:moveTo>
                  <a:lnTo>
                    <a:pt x="0" y="783527"/>
                  </a:lnTo>
                  <a:lnTo>
                    <a:pt x="950" y="0"/>
                  </a:lnTo>
                  <a:lnTo>
                    <a:pt x="58828" y="34385"/>
                  </a:lnTo>
                  <a:lnTo>
                    <a:pt x="57878" y="81781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8" name="Google Shape;3338;p37"/>
            <p:cNvSpPr/>
            <p:nvPr/>
          </p:nvSpPr>
          <p:spPr>
            <a:xfrm>
              <a:off x="4333133" y="1231074"/>
              <a:ext cx="58638" cy="228028"/>
            </a:xfrm>
            <a:custGeom>
              <a:avLst/>
              <a:gdLst/>
              <a:ahLst/>
              <a:cxnLst/>
              <a:rect l="l" t="t" r="r" b="b"/>
              <a:pathLst>
                <a:path w="58638" h="228028" extrusionOk="0">
                  <a:moveTo>
                    <a:pt x="57783" y="228028"/>
                  </a:moveTo>
                  <a:lnTo>
                    <a:pt x="0" y="194215"/>
                  </a:lnTo>
                  <a:lnTo>
                    <a:pt x="760" y="0"/>
                  </a:lnTo>
                  <a:lnTo>
                    <a:pt x="58638" y="33718"/>
                  </a:lnTo>
                  <a:lnTo>
                    <a:pt x="57783" y="2280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9" name="Google Shape;3339;p37"/>
            <p:cNvSpPr/>
            <p:nvPr/>
          </p:nvSpPr>
          <p:spPr>
            <a:xfrm rot="-1801764">
              <a:off x="4182051" y="402648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0" name="Google Shape;3340;p37"/>
            <p:cNvSpPr/>
            <p:nvPr/>
          </p:nvSpPr>
          <p:spPr>
            <a:xfrm rot="-1801764">
              <a:off x="4256393" y="445744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1" name="Google Shape;3341;p37"/>
            <p:cNvSpPr/>
            <p:nvPr/>
          </p:nvSpPr>
          <p:spPr>
            <a:xfrm rot="-1801764">
              <a:off x="4330817" y="488696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2" name="Google Shape;3342;p37"/>
            <p:cNvSpPr/>
            <p:nvPr/>
          </p:nvSpPr>
          <p:spPr>
            <a:xfrm>
              <a:off x="4106792" y="1565782"/>
              <a:ext cx="86160" cy="187928"/>
            </a:xfrm>
            <a:custGeom>
              <a:avLst/>
              <a:gdLst/>
              <a:ahLst/>
              <a:cxnLst/>
              <a:rect l="l" t="t" r="r" b="b"/>
              <a:pathLst>
                <a:path w="86160" h="187928" extrusionOk="0">
                  <a:moveTo>
                    <a:pt x="18969" y="0"/>
                  </a:moveTo>
                  <a:cubicBezTo>
                    <a:pt x="16973" y="17526"/>
                    <a:pt x="-3840" y="92964"/>
                    <a:pt x="627" y="118777"/>
                  </a:cubicBezTo>
                  <a:cubicBezTo>
                    <a:pt x="5093" y="144589"/>
                    <a:pt x="76657" y="187928"/>
                    <a:pt x="76657" y="187928"/>
                  </a:cubicBezTo>
                  <a:lnTo>
                    <a:pt x="86161" y="143637"/>
                  </a:lnTo>
                  <a:lnTo>
                    <a:pt x="46815" y="104966"/>
                  </a:lnTo>
                  <a:lnTo>
                    <a:pt x="57459" y="31718"/>
                  </a:ln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3" name="Google Shape;3343;p37"/>
            <p:cNvSpPr/>
            <p:nvPr/>
          </p:nvSpPr>
          <p:spPr>
            <a:xfrm>
              <a:off x="4118918" y="1488575"/>
              <a:ext cx="61869" cy="119039"/>
            </a:xfrm>
            <a:custGeom>
              <a:avLst/>
              <a:gdLst/>
              <a:ahLst/>
              <a:cxnLst/>
              <a:rect l="l" t="t" r="r" b="b"/>
              <a:pathLst>
                <a:path w="61869" h="119039" extrusionOk="0">
                  <a:moveTo>
                    <a:pt x="61870" y="2912"/>
                  </a:moveTo>
                  <a:cubicBezTo>
                    <a:pt x="47538" y="-3775"/>
                    <a:pt x="30479" y="1397"/>
                    <a:pt x="22239" y="14913"/>
                  </a:cubicBezTo>
                  <a:cubicBezTo>
                    <a:pt x="11785" y="32249"/>
                    <a:pt x="950" y="91780"/>
                    <a:pt x="0" y="101972"/>
                  </a:cubicBezTo>
                  <a:cubicBezTo>
                    <a:pt x="8496" y="113573"/>
                    <a:pt x="22362" y="119984"/>
                    <a:pt x="36685" y="11892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37"/>
            <p:cNvSpPr/>
            <p:nvPr/>
          </p:nvSpPr>
          <p:spPr>
            <a:xfrm>
              <a:off x="4255221" y="2314593"/>
              <a:ext cx="133508" cy="75339"/>
            </a:xfrm>
            <a:custGeom>
              <a:avLst/>
              <a:gdLst/>
              <a:ahLst/>
              <a:cxnLst/>
              <a:rect l="l" t="t" r="r" b="b"/>
              <a:pathLst>
                <a:path w="133508" h="75339" extrusionOk="0">
                  <a:moveTo>
                    <a:pt x="6824" y="18142"/>
                  </a:moveTo>
                  <a:cubicBezTo>
                    <a:pt x="22296" y="22429"/>
                    <a:pt x="38833" y="20409"/>
                    <a:pt x="52822" y="12522"/>
                  </a:cubicBezTo>
                  <a:cubicBezTo>
                    <a:pt x="63942" y="12522"/>
                    <a:pt x="124101" y="-12909"/>
                    <a:pt x="132274" y="8712"/>
                  </a:cubicBezTo>
                  <a:cubicBezTo>
                    <a:pt x="139497" y="27762"/>
                    <a:pt x="113266" y="45288"/>
                    <a:pt x="99486" y="48717"/>
                  </a:cubicBezTo>
                  <a:cubicBezTo>
                    <a:pt x="69074" y="56052"/>
                    <a:pt x="46550" y="71292"/>
                    <a:pt x="34385" y="73863"/>
                  </a:cubicBezTo>
                  <a:cubicBezTo>
                    <a:pt x="24881" y="75768"/>
                    <a:pt x="13477" y="77007"/>
                    <a:pt x="5874" y="69863"/>
                  </a:cubicBezTo>
                  <a:cubicBezTo>
                    <a:pt x="-2110" y="61291"/>
                    <a:pt x="-2110" y="29382"/>
                    <a:pt x="6824" y="1814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p37"/>
            <p:cNvSpPr/>
            <p:nvPr/>
          </p:nvSpPr>
          <p:spPr>
            <a:xfrm>
              <a:off x="4257103" y="2327115"/>
              <a:ext cx="131644" cy="62816"/>
            </a:xfrm>
            <a:custGeom>
              <a:avLst/>
              <a:gdLst/>
              <a:ahLst/>
              <a:cxnLst/>
              <a:rect l="l" t="t" r="r" b="b"/>
              <a:pathLst>
                <a:path w="131644" h="62816" extrusionOk="0">
                  <a:moveTo>
                    <a:pt x="32503" y="56102"/>
                  </a:moveTo>
                  <a:cubicBezTo>
                    <a:pt x="44668" y="53531"/>
                    <a:pt x="67192" y="38291"/>
                    <a:pt x="97604" y="30956"/>
                  </a:cubicBezTo>
                  <a:cubicBezTo>
                    <a:pt x="109294" y="28099"/>
                    <a:pt x="129347" y="15240"/>
                    <a:pt x="131437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93"/>
                    <a:pt x="713" y="52807"/>
                    <a:pt x="0" y="50102"/>
                  </a:cubicBezTo>
                  <a:cubicBezTo>
                    <a:pt x="9266" y="57169"/>
                    <a:pt x="21336" y="59398"/>
                    <a:pt x="32503" y="56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6" name="Google Shape;3346;p37"/>
            <p:cNvSpPr/>
            <p:nvPr/>
          </p:nvSpPr>
          <p:spPr>
            <a:xfrm>
              <a:off x="4157606" y="2270641"/>
              <a:ext cx="133494" cy="75381"/>
            </a:xfrm>
            <a:custGeom>
              <a:avLst/>
              <a:gdLst/>
              <a:ahLst/>
              <a:cxnLst/>
              <a:rect l="l" t="t" r="r" b="b"/>
              <a:pathLst>
                <a:path w="133494" h="75381" extrusionOk="0">
                  <a:moveTo>
                    <a:pt x="6835" y="18184"/>
                  </a:moveTo>
                  <a:cubicBezTo>
                    <a:pt x="22307" y="22413"/>
                    <a:pt x="38825" y="20394"/>
                    <a:pt x="52833" y="12564"/>
                  </a:cubicBezTo>
                  <a:cubicBezTo>
                    <a:pt x="63953" y="12564"/>
                    <a:pt x="124112" y="-12963"/>
                    <a:pt x="132285" y="8754"/>
                  </a:cubicBezTo>
                  <a:cubicBezTo>
                    <a:pt x="139413" y="27804"/>
                    <a:pt x="113277" y="45330"/>
                    <a:pt x="99497" y="48759"/>
                  </a:cubicBezTo>
                  <a:cubicBezTo>
                    <a:pt x="69085" y="56094"/>
                    <a:pt x="46561" y="71334"/>
                    <a:pt x="34396" y="73905"/>
                  </a:cubicBezTo>
                  <a:cubicBezTo>
                    <a:pt x="24892" y="75810"/>
                    <a:pt x="13488" y="77049"/>
                    <a:pt x="5885" y="69905"/>
                  </a:cubicBezTo>
                  <a:cubicBezTo>
                    <a:pt x="-2479" y="61332"/>
                    <a:pt x="-1718" y="29519"/>
                    <a:pt x="6835" y="1818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7" name="Google Shape;3347;p37"/>
            <p:cNvSpPr/>
            <p:nvPr/>
          </p:nvSpPr>
          <p:spPr>
            <a:xfrm>
              <a:off x="4159499" y="2283205"/>
              <a:ext cx="131564" cy="62816"/>
            </a:xfrm>
            <a:custGeom>
              <a:avLst/>
              <a:gdLst/>
              <a:ahLst/>
              <a:cxnLst/>
              <a:rect l="l" t="t" r="r" b="b"/>
              <a:pathLst>
                <a:path w="131564" h="62816" extrusionOk="0">
                  <a:moveTo>
                    <a:pt x="32503" y="56007"/>
                  </a:moveTo>
                  <a:cubicBezTo>
                    <a:pt x="44668" y="53435"/>
                    <a:pt x="67192" y="38291"/>
                    <a:pt x="97604" y="30861"/>
                  </a:cubicBezTo>
                  <a:cubicBezTo>
                    <a:pt x="109199" y="28099"/>
                    <a:pt x="129347" y="15240"/>
                    <a:pt x="131342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55"/>
                    <a:pt x="713" y="52740"/>
                    <a:pt x="0" y="50006"/>
                  </a:cubicBezTo>
                  <a:cubicBezTo>
                    <a:pt x="9228" y="57160"/>
                    <a:pt x="21336" y="59398"/>
                    <a:pt x="32503" y="56007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8" name="Google Shape;3348;p37"/>
            <p:cNvSpPr/>
            <p:nvPr/>
          </p:nvSpPr>
          <p:spPr>
            <a:xfrm>
              <a:off x="4157684" y="1783524"/>
              <a:ext cx="195217" cy="552238"/>
            </a:xfrm>
            <a:custGeom>
              <a:avLst/>
              <a:gdLst/>
              <a:ahLst/>
              <a:cxnLst/>
              <a:rect l="l" t="t" r="r" b="b"/>
              <a:pathLst>
                <a:path w="195217" h="552238" extrusionOk="0">
                  <a:moveTo>
                    <a:pt x="5522" y="341376"/>
                  </a:moveTo>
                  <a:cubicBezTo>
                    <a:pt x="8135" y="318964"/>
                    <a:pt x="12783" y="296837"/>
                    <a:pt x="19397" y="275272"/>
                  </a:cubicBezTo>
                  <a:cubicBezTo>
                    <a:pt x="19397" y="275272"/>
                    <a:pt x="15311" y="218122"/>
                    <a:pt x="13220" y="164211"/>
                  </a:cubicBezTo>
                  <a:cubicBezTo>
                    <a:pt x="10844" y="102870"/>
                    <a:pt x="-10350" y="48863"/>
                    <a:pt x="6377" y="0"/>
                  </a:cubicBezTo>
                  <a:lnTo>
                    <a:pt x="195217" y="42005"/>
                  </a:lnTo>
                  <a:cubicBezTo>
                    <a:pt x="195217" y="42005"/>
                    <a:pt x="183813" y="286607"/>
                    <a:pt x="181247" y="316230"/>
                  </a:cubicBezTo>
                  <a:cubicBezTo>
                    <a:pt x="179869" y="339280"/>
                    <a:pt x="177046" y="362217"/>
                    <a:pt x="172789" y="384905"/>
                  </a:cubicBezTo>
                  <a:cubicBezTo>
                    <a:pt x="164140" y="432530"/>
                    <a:pt x="150169" y="545306"/>
                    <a:pt x="150169" y="545306"/>
                  </a:cubicBezTo>
                  <a:cubicBezTo>
                    <a:pt x="135800" y="552212"/>
                    <a:pt x="119510" y="554022"/>
                    <a:pt x="103981" y="550450"/>
                  </a:cubicBezTo>
                  <a:cubicBezTo>
                    <a:pt x="103981" y="550450"/>
                    <a:pt x="105407" y="407575"/>
                    <a:pt x="106737" y="373475"/>
                  </a:cubicBezTo>
                  <a:cubicBezTo>
                    <a:pt x="108258" y="331660"/>
                    <a:pt x="109588" y="334899"/>
                    <a:pt x="109588" y="334899"/>
                  </a:cubicBezTo>
                  <a:lnTo>
                    <a:pt x="103316" y="230791"/>
                  </a:lnTo>
                  <a:lnTo>
                    <a:pt x="99229" y="179451"/>
                  </a:lnTo>
                  <a:cubicBezTo>
                    <a:pt x="99229" y="179451"/>
                    <a:pt x="94002" y="217551"/>
                    <a:pt x="90581" y="251365"/>
                  </a:cubicBezTo>
                  <a:cubicBezTo>
                    <a:pt x="87635" y="280988"/>
                    <a:pt x="80507" y="307753"/>
                    <a:pt x="72524" y="362807"/>
                  </a:cubicBezTo>
                  <a:cubicBezTo>
                    <a:pt x="65681" y="410432"/>
                    <a:pt x="54466" y="506539"/>
                    <a:pt x="54466" y="506539"/>
                  </a:cubicBezTo>
                  <a:cubicBezTo>
                    <a:pt x="34508" y="518160"/>
                    <a:pt x="6947" y="508540"/>
                    <a:pt x="6947" y="508540"/>
                  </a:cubicBezTo>
                  <a:cubicBezTo>
                    <a:pt x="6947" y="508540"/>
                    <a:pt x="390" y="382810"/>
                    <a:pt x="5522" y="341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9" name="Google Shape;3349;p37"/>
            <p:cNvSpPr/>
            <p:nvPr/>
          </p:nvSpPr>
          <p:spPr>
            <a:xfrm>
              <a:off x="4182697" y="1330426"/>
              <a:ext cx="141754" cy="227198"/>
            </a:xfrm>
            <a:custGeom>
              <a:avLst/>
              <a:gdLst/>
              <a:ahLst/>
              <a:cxnLst/>
              <a:rect l="l" t="t" r="r" b="b"/>
              <a:pathLst>
                <a:path w="141754" h="227198" extrusionOk="0">
                  <a:moveTo>
                    <a:pt x="8069" y="162109"/>
                  </a:moveTo>
                  <a:cubicBezTo>
                    <a:pt x="22515" y="162776"/>
                    <a:pt x="33159" y="166490"/>
                    <a:pt x="34965" y="162109"/>
                  </a:cubicBezTo>
                  <a:cubicBezTo>
                    <a:pt x="36533" y="154689"/>
                    <a:pt x="37645" y="147183"/>
                    <a:pt x="38291" y="139630"/>
                  </a:cubicBezTo>
                  <a:cubicBezTo>
                    <a:pt x="36581" y="135439"/>
                    <a:pt x="35155" y="130962"/>
                    <a:pt x="35155" y="130962"/>
                  </a:cubicBezTo>
                  <a:cubicBezTo>
                    <a:pt x="17098" y="119818"/>
                    <a:pt x="11395" y="100196"/>
                    <a:pt x="9019" y="77432"/>
                  </a:cubicBezTo>
                  <a:cubicBezTo>
                    <a:pt x="5028" y="38474"/>
                    <a:pt x="25936" y="4375"/>
                    <a:pt x="64807" y="374"/>
                  </a:cubicBezTo>
                  <a:cubicBezTo>
                    <a:pt x="101396" y="-3436"/>
                    <a:pt x="128197" y="22282"/>
                    <a:pt x="135420" y="57524"/>
                  </a:cubicBezTo>
                  <a:cubicBezTo>
                    <a:pt x="139221" y="74955"/>
                    <a:pt x="146919" y="107912"/>
                    <a:pt x="136560" y="136582"/>
                  </a:cubicBezTo>
                  <a:cubicBezTo>
                    <a:pt x="130763" y="152584"/>
                    <a:pt x="123255" y="165157"/>
                    <a:pt x="115747" y="167824"/>
                  </a:cubicBezTo>
                  <a:cubicBezTo>
                    <a:pt x="108524" y="167652"/>
                    <a:pt x="101320" y="167014"/>
                    <a:pt x="94173" y="165919"/>
                  </a:cubicBezTo>
                  <a:lnTo>
                    <a:pt x="94173" y="165919"/>
                  </a:lnTo>
                  <a:cubicBezTo>
                    <a:pt x="94173" y="165919"/>
                    <a:pt x="92273" y="176777"/>
                    <a:pt x="90942" y="183731"/>
                  </a:cubicBezTo>
                  <a:cubicBezTo>
                    <a:pt x="89612" y="190684"/>
                    <a:pt x="90087" y="194303"/>
                    <a:pt x="103867" y="202781"/>
                  </a:cubicBezTo>
                  <a:cubicBezTo>
                    <a:pt x="117648" y="211258"/>
                    <a:pt x="83054" y="228879"/>
                    <a:pt x="60435" y="227069"/>
                  </a:cubicBezTo>
                  <a:cubicBezTo>
                    <a:pt x="37816" y="225260"/>
                    <a:pt x="12346" y="211734"/>
                    <a:pt x="5313" y="197066"/>
                  </a:cubicBezTo>
                  <a:cubicBezTo>
                    <a:pt x="-2480" y="180873"/>
                    <a:pt x="-1815" y="161633"/>
                    <a:pt x="8069" y="162109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0" name="Google Shape;3350;p37"/>
            <p:cNvSpPr/>
            <p:nvPr/>
          </p:nvSpPr>
          <p:spPr>
            <a:xfrm>
              <a:off x="4136412" y="1491278"/>
              <a:ext cx="217917" cy="361626"/>
            </a:xfrm>
            <a:custGeom>
              <a:avLst/>
              <a:gdLst/>
              <a:ahLst/>
              <a:cxnLst/>
              <a:rect l="l" t="t" r="r" b="b"/>
              <a:pathLst>
                <a:path w="217917" h="361626" extrusionOk="0">
                  <a:moveTo>
                    <a:pt x="75168" y="3353"/>
                  </a:moveTo>
                  <a:cubicBezTo>
                    <a:pt x="71176" y="12878"/>
                    <a:pt x="81345" y="25451"/>
                    <a:pt x="108336" y="34023"/>
                  </a:cubicBezTo>
                  <a:cubicBezTo>
                    <a:pt x="135327" y="42596"/>
                    <a:pt x="137797" y="31547"/>
                    <a:pt x="137797" y="31547"/>
                  </a:cubicBezTo>
                  <a:cubicBezTo>
                    <a:pt x="155779" y="39595"/>
                    <a:pt x="173294" y="48663"/>
                    <a:pt x="190258" y="58693"/>
                  </a:cubicBezTo>
                  <a:cubicBezTo>
                    <a:pt x="206510" y="70028"/>
                    <a:pt x="213638" y="102889"/>
                    <a:pt x="215823" y="158420"/>
                  </a:cubicBezTo>
                  <a:cubicBezTo>
                    <a:pt x="218390" y="222618"/>
                    <a:pt x="218580" y="317868"/>
                    <a:pt x="216489" y="334251"/>
                  </a:cubicBezTo>
                  <a:cubicBezTo>
                    <a:pt x="216489" y="334251"/>
                    <a:pt x="186172" y="364541"/>
                    <a:pt x="147396" y="361397"/>
                  </a:cubicBezTo>
                  <a:cubicBezTo>
                    <a:pt x="108621" y="358254"/>
                    <a:pt x="43425" y="323774"/>
                    <a:pt x="27554" y="297199"/>
                  </a:cubicBezTo>
                  <a:cubicBezTo>
                    <a:pt x="27554" y="240906"/>
                    <a:pt x="34586" y="231762"/>
                    <a:pt x="25463" y="199377"/>
                  </a:cubicBezTo>
                  <a:cubicBezTo>
                    <a:pt x="4649" y="125082"/>
                    <a:pt x="-6280" y="94602"/>
                    <a:pt x="3794" y="45358"/>
                  </a:cubicBezTo>
                  <a:cubicBezTo>
                    <a:pt x="12157" y="4686"/>
                    <a:pt x="23847" y="-362"/>
                    <a:pt x="39908" y="19"/>
                  </a:cubicBezTo>
                  <a:cubicBezTo>
                    <a:pt x="51712" y="495"/>
                    <a:pt x="63487" y="1610"/>
                    <a:pt x="75168" y="335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1" name="Google Shape;3351;p37"/>
            <p:cNvSpPr/>
            <p:nvPr/>
          </p:nvSpPr>
          <p:spPr>
            <a:xfrm>
              <a:off x="4290792" y="1536579"/>
              <a:ext cx="276750" cy="215760"/>
            </a:xfrm>
            <a:custGeom>
              <a:avLst/>
              <a:gdLst/>
              <a:ahLst/>
              <a:cxnLst/>
              <a:rect l="l" t="t" r="r" b="b"/>
              <a:pathLst>
                <a:path w="276750" h="215760" extrusionOk="0">
                  <a:moveTo>
                    <a:pt x="122458" y="166173"/>
                  </a:moveTo>
                  <a:cubicBezTo>
                    <a:pt x="90621" y="174174"/>
                    <a:pt x="83113" y="154076"/>
                    <a:pt x="78931" y="137598"/>
                  </a:cubicBezTo>
                  <a:cubicBezTo>
                    <a:pt x="68857" y="97307"/>
                    <a:pt x="63345" y="61398"/>
                    <a:pt x="55837" y="38062"/>
                  </a:cubicBezTo>
                  <a:cubicBezTo>
                    <a:pt x="46998" y="11011"/>
                    <a:pt x="37685" y="6724"/>
                    <a:pt x="24569" y="1486"/>
                  </a:cubicBezTo>
                  <a:cubicBezTo>
                    <a:pt x="9173" y="-4706"/>
                    <a:pt x="-3942" y="8344"/>
                    <a:pt x="1095" y="42729"/>
                  </a:cubicBezTo>
                  <a:cubicBezTo>
                    <a:pt x="7368" y="82562"/>
                    <a:pt x="17128" y="121767"/>
                    <a:pt x="30272" y="159886"/>
                  </a:cubicBezTo>
                  <a:cubicBezTo>
                    <a:pt x="34168" y="172459"/>
                    <a:pt x="43102" y="194748"/>
                    <a:pt x="56407" y="205511"/>
                  </a:cubicBezTo>
                  <a:cubicBezTo>
                    <a:pt x="72754" y="218846"/>
                    <a:pt x="97558" y="218274"/>
                    <a:pt x="134908" y="208940"/>
                  </a:cubicBezTo>
                  <a:cubicBezTo>
                    <a:pt x="150875" y="204940"/>
                    <a:pt x="168362" y="195415"/>
                    <a:pt x="198584" y="181318"/>
                  </a:cubicBezTo>
                  <a:cubicBezTo>
                    <a:pt x="206662" y="177508"/>
                    <a:pt x="212934" y="175031"/>
                    <a:pt x="228521" y="167792"/>
                  </a:cubicBezTo>
                  <a:cubicBezTo>
                    <a:pt x="244126" y="160734"/>
                    <a:pt x="257821" y="150018"/>
                    <a:pt x="268437" y="136550"/>
                  </a:cubicBezTo>
                  <a:cubicBezTo>
                    <a:pt x="276515" y="124739"/>
                    <a:pt x="277940" y="119215"/>
                    <a:pt x="275945" y="116452"/>
                  </a:cubicBezTo>
                  <a:cubicBezTo>
                    <a:pt x="273949" y="113690"/>
                    <a:pt x="270147" y="113881"/>
                    <a:pt x="265871" y="118834"/>
                  </a:cubicBezTo>
                  <a:cubicBezTo>
                    <a:pt x="259541" y="127206"/>
                    <a:pt x="251786" y="134397"/>
                    <a:pt x="242966" y="140074"/>
                  </a:cubicBezTo>
                  <a:cubicBezTo>
                    <a:pt x="242966" y="140074"/>
                    <a:pt x="252945" y="129692"/>
                    <a:pt x="258458" y="122929"/>
                  </a:cubicBezTo>
                  <a:cubicBezTo>
                    <a:pt x="263305" y="116919"/>
                    <a:pt x="267334" y="110290"/>
                    <a:pt x="270432" y="103213"/>
                  </a:cubicBezTo>
                  <a:cubicBezTo>
                    <a:pt x="273379" y="96259"/>
                    <a:pt x="267391" y="86925"/>
                    <a:pt x="262924" y="91783"/>
                  </a:cubicBezTo>
                  <a:cubicBezTo>
                    <a:pt x="258458" y="96640"/>
                    <a:pt x="256272" y="101784"/>
                    <a:pt x="248003" y="111595"/>
                  </a:cubicBezTo>
                  <a:cubicBezTo>
                    <a:pt x="243708" y="116900"/>
                    <a:pt x="238756" y="121634"/>
                    <a:pt x="233273" y="125691"/>
                  </a:cubicBezTo>
                  <a:cubicBezTo>
                    <a:pt x="238386" y="118767"/>
                    <a:pt x="242938" y="111442"/>
                    <a:pt x="246863" y="103784"/>
                  </a:cubicBezTo>
                  <a:cubicBezTo>
                    <a:pt x="250398" y="97840"/>
                    <a:pt x="252119" y="90982"/>
                    <a:pt x="251805" y="84067"/>
                  </a:cubicBezTo>
                  <a:cubicBezTo>
                    <a:pt x="251805" y="80448"/>
                    <a:pt x="246578" y="76162"/>
                    <a:pt x="241731" y="82924"/>
                  </a:cubicBezTo>
                  <a:cubicBezTo>
                    <a:pt x="237160" y="92325"/>
                    <a:pt x="231438" y="101117"/>
                    <a:pt x="224719" y="109118"/>
                  </a:cubicBezTo>
                  <a:cubicBezTo>
                    <a:pt x="217401" y="116738"/>
                    <a:pt x="211224" y="121024"/>
                    <a:pt x="211034" y="118643"/>
                  </a:cubicBezTo>
                  <a:cubicBezTo>
                    <a:pt x="210844" y="116262"/>
                    <a:pt x="215405" y="112452"/>
                    <a:pt x="218067" y="103594"/>
                  </a:cubicBezTo>
                  <a:cubicBezTo>
                    <a:pt x="220728" y="94735"/>
                    <a:pt x="218067" y="85496"/>
                    <a:pt x="213220" y="84544"/>
                  </a:cubicBezTo>
                  <a:cubicBezTo>
                    <a:pt x="208373" y="83591"/>
                    <a:pt x="209228" y="83877"/>
                    <a:pt x="205331" y="92068"/>
                  </a:cubicBezTo>
                  <a:cubicBezTo>
                    <a:pt x="199952" y="100536"/>
                    <a:pt x="195124" y="109356"/>
                    <a:pt x="190886" y="118453"/>
                  </a:cubicBezTo>
                  <a:cubicBezTo>
                    <a:pt x="188443" y="126930"/>
                    <a:pt x="183967" y="134674"/>
                    <a:pt x="177865" y="141027"/>
                  </a:cubicBezTo>
                  <a:cubicBezTo>
                    <a:pt x="169977" y="149314"/>
                    <a:pt x="152395" y="158553"/>
                    <a:pt x="122458" y="16617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2" name="Google Shape;3352;p37"/>
            <p:cNvSpPr/>
            <p:nvPr/>
          </p:nvSpPr>
          <p:spPr>
            <a:xfrm>
              <a:off x="4280886" y="1531786"/>
              <a:ext cx="84275" cy="123474"/>
            </a:xfrm>
            <a:custGeom>
              <a:avLst/>
              <a:gdLst/>
              <a:ahLst/>
              <a:cxnLst/>
              <a:rect l="l" t="t" r="r" b="b"/>
              <a:pathLst>
                <a:path w="84275" h="123474" extrusionOk="0">
                  <a:moveTo>
                    <a:pt x="22691" y="563"/>
                  </a:moveTo>
                  <a:cubicBezTo>
                    <a:pt x="43884" y="-2580"/>
                    <a:pt x="58900" y="7040"/>
                    <a:pt x="68309" y="39330"/>
                  </a:cubicBezTo>
                  <a:cubicBezTo>
                    <a:pt x="77718" y="71620"/>
                    <a:pt x="84275" y="98004"/>
                    <a:pt x="84275" y="98004"/>
                  </a:cubicBezTo>
                  <a:cubicBezTo>
                    <a:pt x="75921" y="110244"/>
                    <a:pt x="63139" y="118749"/>
                    <a:pt x="48636" y="121721"/>
                  </a:cubicBezTo>
                  <a:cubicBezTo>
                    <a:pt x="23261" y="127913"/>
                    <a:pt x="14137" y="115721"/>
                    <a:pt x="14137" y="115721"/>
                  </a:cubicBezTo>
                  <a:cubicBezTo>
                    <a:pt x="14137" y="115721"/>
                    <a:pt x="7104" y="81907"/>
                    <a:pt x="2638" y="58571"/>
                  </a:cubicBezTo>
                  <a:cubicBezTo>
                    <a:pt x="-1829" y="35234"/>
                    <a:pt x="-3635" y="4469"/>
                    <a:pt x="22691" y="56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3" name="Google Shape;3353;p37"/>
            <p:cNvSpPr/>
            <p:nvPr/>
          </p:nvSpPr>
          <p:spPr>
            <a:xfrm>
              <a:off x="4187208" y="1320312"/>
              <a:ext cx="137401" cy="151685"/>
            </a:xfrm>
            <a:custGeom>
              <a:avLst/>
              <a:gdLst/>
              <a:ahLst/>
              <a:cxnLst/>
              <a:rect l="l" t="t" r="r" b="b"/>
              <a:pathLst>
                <a:path w="137401" h="151685" extrusionOk="0">
                  <a:moveTo>
                    <a:pt x="129674" y="62685"/>
                  </a:moveTo>
                  <a:cubicBezTo>
                    <a:pt x="129674" y="62685"/>
                    <a:pt x="163222" y="11441"/>
                    <a:pt x="90518" y="1058"/>
                  </a:cubicBezTo>
                  <a:cubicBezTo>
                    <a:pt x="38057" y="-6466"/>
                    <a:pt x="4319" y="27347"/>
                    <a:pt x="422" y="64019"/>
                  </a:cubicBezTo>
                  <a:cubicBezTo>
                    <a:pt x="-3284" y="98975"/>
                    <a:pt x="18194" y="135361"/>
                    <a:pt x="33781" y="149744"/>
                  </a:cubicBezTo>
                  <a:cubicBezTo>
                    <a:pt x="49053" y="153620"/>
                    <a:pt x="65219" y="151649"/>
                    <a:pt x="79114" y="144219"/>
                  </a:cubicBezTo>
                  <a:cubicBezTo>
                    <a:pt x="79931" y="134713"/>
                    <a:pt x="80245" y="125179"/>
                    <a:pt x="80064" y="115644"/>
                  </a:cubicBezTo>
                  <a:cubicBezTo>
                    <a:pt x="80064" y="115644"/>
                    <a:pt x="54499" y="61637"/>
                    <a:pt x="129674" y="6268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4" name="Google Shape;3354;p37"/>
            <p:cNvSpPr/>
            <p:nvPr/>
          </p:nvSpPr>
          <p:spPr>
            <a:xfrm>
              <a:off x="5589453" y="3105692"/>
              <a:ext cx="158988" cy="313238"/>
            </a:xfrm>
            <a:custGeom>
              <a:avLst/>
              <a:gdLst/>
              <a:ahLst/>
              <a:cxnLst/>
              <a:rect l="l" t="t" r="r" b="b"/>
              <a:pathLst>
                <a:path w="158988" h="313238" extrusionOk="0">
                  <a:moveTo>
                    <a:pt x="67938" y="242313"/>
                  </a:moveTo>
                  <a:cubicBezTo>
                    <a:pt x="82079" y="267420"/>
                    <a:pt x="99176" y="290738"/>
                    <a:pt x="118878" y="311750"/>
                  </a:cubicBezTo>
                  <a:cubicBezTo>
                    <a:pt x="124390" y="318132"/>
                    <a:pt x="166397" y="302225"/>
                    <a:pt x="157843" y="297367"/>
                  </a:cubicBezTo>
                  <a:cubicBezTo>
                    <a:pt x="149290" y="292509"/>
                    <a:pt x="121254" y="254124"/>
                    <a:pt x="107378" y="228311"/>
                  </a:cubicBezTo>
                  <a:cubicBezTo>
                    <a:pt x="95708" y="197469"/>
                    <a:pt x="85805" y="165989"/>
                    <a:pt x="77727" y="134013"/>
                  </a:cubicBezTo>
                  <a:cubicBezTo>
                    <a:pt x="68983" y="102390"/>
                    <a:pt x="61570" y="56099"/>
                    <a:pt x="55203" y="34191"/>
                  </a:cubicBezTo>
                  <a:cubicBezTo>
                    <a:pt x="51810" y="17751"/>
                    <a:pt x="39132" y="4826"/>
                    <a:pt x="22795" y="1140"/>
                  </a:cubicBezTo>
                  <a:cubicBezTo>
                    <a:pt x="7589" y="-2385"/>
                    <a:pt x="-2295" y="1806"/>
                    <a:pt x="461" y="20190"/>
                  </a:cubicBezTo>
                  <a:cubicBezTo>
                    <a:pt x="5308" y="52670"/>
                    <a:pt x="30588" y="178590"/>
                    <a:pt x="67938" y="2423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5" name="Google Shape;3355;p37"/>
            <p:cNvSpPr/>
            <p:nvPr/>
          </p:nvSpPr>
          <p:spPr>
            <a:xfrm>
              <a:off x="5625064" y="3841302"/>
              <a:ext cx="109135" cy="84940"/>
            </a:xfrm>
            <a:custGeom>
              <a:avLst/>
              <a:gdLst/>
              <a:ahLst/>
              <a:cxnLst/>
              <a:rect l="l" t="t" r="r" b="b"/>
              <a:pathLst>
                <a:path w="109135" h="84940" extrusionOk="0">
                  <a:moveTo>
                    <a:pt x="8092" y="2"/>
                  </a:moveTo>
                  <a:cubicBezTo>
                    <a:pt x="21207" y="10670"/>
                    <a:pt x="40595" y="955"/>
                    <a:pt x="41546" y="1907"/>
                  </a:cubicBezTo>
                  <a:cubicBezTo>
                    <a:pt x="56923" y="16242"/>
                    <a:pt x="73079" y="29720"/>
                    <a:pt x="89920" y="42293"/>
                  </a:cubicBezTo>
                  <a:cubicBezTo>
                    <a:pt x="98093" y="48770"/>
                    <a:pt x="110923" y="57438"/>
                    <a:pt x="108927" y="69820"/>
                  </a:cubicBezTo>
                  <a:cubicBezTo>
                    <a:pt x="104841" y="91919"/>
                    <a:pt x="69392" y="85156"/>
                    <a:pt x="56086" y="78393"/>
                  </a:cubicBezTo>
                  <a:cubicBezTo>
                    <a:pt x="42781" y="71630"/>
                    <a:pt x="31852" y="60295"/>
                    <a:pt x="19212" y="52485"/>
                  </a:cubicBezTo>
                  <a:cubicBezTo>
                    <a:pt x="10183" y="46865"/>
                    <a:pt x="1344" y="43912"/>
                    <a:pt x="204" y="32578"/>
                  </a:cubicBezTo>
                  <a:cubicBezTo>
                    <a:pt x="-1317" y="25625"/>
                    <a:pt x="6096" y="-283"/>
                    <a:pt x="8092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6" name="Google Shape;3356;p37"/>
            <p:cNvSpPr/>
            <p:nvPr/>
          </p:nvSpPr>
          <p:spPr>
            <a:xfrm>
              <a:off x="5624449" y="3869213"/>
              <a:ext cx="108591" cy="56989"/>
            </a:xfrm>
            <a:custGeom>
              <a:avLst/>
              <a:gdLst/>
              <a:ahLst/>
              <a:cxnLst/>
              <a:rect l="l" t="t" r="r" b="b"/>
              <a:pathLst>
                <a:path w="108591" h="56989" extrusionOk="0">
                  <a:moveTo>
                    <a:pt x="343" y="0"/>
                  </a:moveTo>
                  <a:cubicBezTo>
                    <a:pt x="2054" y="10954"/>
                    <a:pt x="10797" y="14002"/>
                    <a:pt x="19351" y="19526"/>
                  </a:cubicBezTo>
                  <a:cubicBezTo>
                    <a:pt x="32181" y="27527"/>
                    <a:pt x="43490" y="39053"/>
                    <a:pt x="56891" y="45815"/>
                  </a:cubicBezTo>
                  <a:cubicBezTo>
                    <a:pt x="70291" y="52578"/>
                    <a:pt x="99943" y="58293"/>
                    <a:pt x="108591" y="42481"/>
                  </a:cubicBezTo>
                  <a:cubicBezTo>
                    <a:pt x="103935" y="63817"/>
                    <a:pt x="69151" y="57150"/>
                    <a:pt x="55940" y="50482"/>
                  </a:cubicBezTo>
                  <a:cubicBezTo>
                    <a:pt x="42730" y="43815"/>
                    <a:pt x="31706" y="32385"/>
                    <a:pt x="19066" y="24574"/>
                  </a:cubicBezTo>
                  <a:cubicBezTo>
                    <a:pt x="10037" y="18955"/>
                    <a:pt x="1199" y="16002"/>
                    <a:pt x="58" y="4667"/>
                  </a:cubicBezTo>
                  <a:cubicBezTo>
                    <a:pt x="-75" y="3105"/>
                    <a:pt x="20" y="1533"/>
                    <a:pt x="343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7" name="Google Shape;3357;p37"/>
            <p:cNvSpPr/>
            <p:nvPr/>
          </p:nvSpPr>
          <p:spPr>
            <a:xfrm>
              <a:off x="5756800" y="3764382"/>
              <a:ext cx="108931" cy="81850"/>
            </a:xfrm>
            <a:custGeom>
              <a:avLst/>
              <a:gdLst/>
              <a:ahLst/>
              <a:cxnLst/>
              <a:rect l="l" t="t" r="r" b="b"/>
              <a:pathLst>
                <a:path w="108931" h="81850" extrusionOk="0">
                  <a:moveTo>
                    <a:pt x="9409" y="56"/>
                  </a:moveTo>
                  <a:cubicBezTo>
                    <a:pt x="22524" y="10819"/>
                    <a:pt x="45523" y="-897"/>
                    <a:pt x="46473" y="56"/>
                  </a:cubicBezTo>
                  <a:cubicBezTo>
                    <a:pt x="60102" y="13943"/>
                    <a:pt x="74548" y="27021"/>
                    <a:pt x="89716" y="39203"/>
                  </a:cubicBezTo>
                  <a:cubicBezTo>
                    <a:pt x="97889" y="45681"/>
                    <a:pt x="110719" y="54348"/>
                    <a:pt x="108723" y="66731"/>
                  </a:cubicBezTo>
                  <a:cubicBezTo>
                    <a:pt x="104637" y="88829"/>
                    <a:pt x="69188" y="82066"/>
                    <a:pt x="55882" y="75303"/>
                  </a:cubicBezTo>
                  <a:cubicBezTo>
                    <a:pt x="42577" y="68541"/>
                    <a:pt x="31647" y="57301"/>
                    <a:pt x="19008" y="49395"/>
                  </a:cubicBezTo>
                  <a:cubicBezTo>
                    <a:pt x="9979" y="43775"/>
                    <a:pt x="1045" y="40918"/>
                    <a:pt x="0" y="29488"/>
                  </a:cubicBezTo>
                  <a:cubicBezTo>
                    <a:pt x="561" y="19030"/>
                    <a:pt x="3801" y="8895"/>
                    <a:pt x="9409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8" name="Google Shape;3358;p37"/>
            <p:cNvSpPr/>
            <p:nvPr/>
          </p:nvSpPr>
          <p:spPr>
            <a:xfrm>
              <a:off x="5756201" y="3790822"/>
              <a:ext cx="108657" cy="56976"/>
            </a:xfrm>
            <a:custGeom>
              <a:avLst/>
              <a:gdLst/>
              <a:ahLst/>
              <a:cxnLst/>
              <a:rect l="l" t="t" r="r" b="b"/>
              <a:pathLst>
                <a:path w="108657" h="56976" extrusionOk="0">
                  <a:moveTo>
                    <a:pt x="314" y="0"/>
                  </a:moveTo>
                  <a:cubicBezTo>
                    <a:pt x="2025" y="10954"/>
                    <a:pt x="10769" y="13906"/>
                    <a:pt x="19322" y="19526"/>
                  </a:cubicBezTo>
                  <a:cubicBezTo>
                    <a:pt x="32152" y="27527"/>
                    <a:pt x="43462" y="39053"/>
                    <a:pt x="56862" y="45815"/>
                  </a:cubicBezTo>
                  <a:cubicBezTo>
                    <a:pt x="70262" y="52578"/>
                    <a:pt x="100009" y="58293"/>
                    <a:pt x="108657" y="42481"/>
                  </a:cubicBezTo>
                  <a:cubicBezTo>
                    <a:pt x="103906" y="63818"/>
                    <a:pt x="69122" y="57150"/>
                    <a:pt x="55912" y="50387"/>
                  </a:cubicBezTo>
                  <a:cubicBezTo>
                    <a:pt x="42701" y="43625"/>
                    <a:pt x="31677" y="32385"/>
                    <a:pt x="19037" y="24479"/>
                  </a:cubicBezTo>
                  <a:cubicBezTo>
                    <a:pt x="10008" y="18955"/>
                    <a:pt x="1170" y="16002"/>
                    <a:pt x="29" y="4572"/>
                  </a:cubicBezTo>
                  <a:cubicBezTo>
                    <a:pt x="-56" y="3038"/>
                    <a:pt x="48" y="1505"/>
                    <a:pt x="31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9" name="Google Shape;3359;p37"/>
            <p:cNvSpPr/>
            <p:nvPr/>
          </p:nvSpPr>
          <p:spPr>
            <a:xfrm>
              <a:off x="5454721" y="3387696"/>
              <a:ext cx="383168" cy="465480"/>
            </a:xfrm>
            <a:custGeom>
              <a:avLst/>
              <a:gdLst/>
              <a:ahLst/>
              <a:cxnLst/>
              <a:rect l="l" t="t" r="r" b="b"/>
              <a:pathLst>
                <a:path w="383168" h="465480" extrusionOk="0">
                  <a:moveTo>
                    <a:pt x="2995" y="32603"/>
                  </a:moveTo>
                  <a:cubicBezTo>
                    <a:pt x="-11546" y="123662"/>
                    <a:pt x="28845" y="157571"/>
                    <a:pt x="81306" y="177003"/>
                  </a:cubicBezTo>
                  <a:cubicBezTo>
                    <a:pt x="119321" y="190909"/>
                    <a:pt x="172922" y="212340"/>
                    <a:pt x="172922" y="212340"/>
                  </a:cubicBezTo>
                  <a:cubicBezTo>
                    <a:pt x="172922" y="212340"/>
                    <a:pt x="172162" y="232247"/>
                    <a:pt x="171782" y="277110"/>
                  </a:cubicBezTo>
                  <a:cubicBezTo>
                    <a:pt x="171782" y="316639"/>
                    <a:pt x="176534" y="460847"/>
                    <a:pt x="176534" y="460847"/>
                  </a:cubicBezTo>
                  <a:cubicBezTo>
                    <a:pt x="189231" y="467191"/>
                    <a:pt x="204199" y="467010"/>
                    <a:pt x="216735" y="460371"/>
                  </a:cubicBezTo>
                  <a:cubicBezTo>
                    <a:pt x="216735" y="460371"/>
                    <a:pt x="237833" y="349881"/>
                    <a:pt x="242395" y="300065"/>
                  </a:cubicBezTo>
                  <a:cubicBezTo>
                    <a:pt x="248477" y="232533"/>
                    <a:pt x="258837" y="188337"/>
                    <a:pt x="255320" y="173764"/>
                  </a:cubicBezTo>
                  <a:cubicBezTo>
                    <a:pt x="252279" y="161001"/>
                    <a:pt x="178625" y="124710"/>
                    <a:pt x="155245" y="105184"/>
                  </a:cubicBezTo>
                  <a:lnTo>
                    <a:pt x="309492" y="156428"/>
                  </a:lnTo>
                  <a:cubicBezTo>
                    <a:pt x="306460" y="173211"/>
                    <a:pt x="304968" y="190233"/>
                    <a:pt x="305025" y="207292"/>
                  </a:cubicBezTo>
                  <a:cubicBezTo>
                    <a:pt x="306451" y="260918"/>
                    <a:pt x="309397" y="376932"/>
                    <a:pt x="309397" y="376932"/>
                  </a:cubicBezTo>
                  <a:cubicBezTo>
                    <a:pt x="309397" y="376932"/>
                    <a:pt x="330590" y="392268"/>
                    <a:pt x="348647" y="376932"/>
                  </a:cubicBezTo>
                  <a:cubicBezTo>
                    <a:pt x="348647" y="376932"/>
                    <a:pt x="387518" y="147189"/>
                    <a:pt x="382766" y="116804"/>
                  </a:cubicBezTo>
                  <a:cubicBezTo>
                    <a:pt x="378299" y="88229"/>
                    <a:pt x="242300" y="28984"/>
                    <a:pt x="218351" y="8601"/>
                  </a:cubicBezTo>
                  <a:cubicBezTo>
                    <a:pt x="209902" y="1676"/>
                    <a:pt x="198896" y="-1267"/>
                    <a:pt x="188129" y="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0" name="Google Shape;3360;p37"/>
            <p:cNvSpPr/>
            <p:nvPr/>
          </p:nvSpPr>
          <p:spPr>
            <a:xfrm>
              <a:off x="5486791" y="3077400"/>
              <a:ext cx="120860" cy="118150"/>
            </a:xfrm>
            <a:custGeom>
              <a:avLst/>
              <a:gdLst/>
              <a:ahLst/>
              <a:cxnLst/>
              <a:rect l="l" t="t" r="r" b="b"/>
              <a:pathLst>
                <a:path w="120860" h="118150" extrusionOk="0">
                  <a:moveTo>
                    <a:pt x="24622" y="0"/>
                  </a:moveTo>
                  <a:cubicBezTo>
                    <a:pt x="24622" y="0"/>
                    <a:pt x="26903" y="43434"/>
                    <a:pt x="25952" y="47625"/>
                  </a:cubicBezTo>
                  <a:cubicBezTo>
                    <a:pt x="25002" y="51816"/>
                    <a:pt x="6089" y="64198"/>
                    <a:pt x="577" y="68771"/>
                  </a:cubicBezTo>
                  <a:cubicBezTo>
                    <a:pt x="-4935" y="73343"/>
                    <a:pt x="30419" y="108299"/>
                    <a:pt x="48096" y="116396"/>
                  </a:cubicBezTo>
                  <a:cubicBezTo>
                    <a:pt x="65773" y="124492"/>
                    <a:pt x="119850" y="103441"/>
                    <a:pt x="120800" y="76581"/>
                  </a:cubicBezTo>
                  <a:cubicBezTo>
                    <a:pt x="121750" y="49721"/>
                    <a:pt x="111296" y="27146"/>
                    <a:pt x="103123" y="26003"/>
                  </a:cubicBezTo>
                  <a:cubicBezTo>
                    <a:pt x="94950" y="24860"/>
                    <a:pt x="24622" y="0"/>
                    <a:pt x="24622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1" name="Google Shape;3361;p37"/>
            <p:cNvSpPr/>
            <p:nvPr/>
          </p:nvSpPr>
          <p:spPr>
            <a:xfrm>
              <a:off x="5455024" y="3093521"/>
              <a:ext cx="195218" cy="382396"/>
            </a:xfrm>
            <a:custGeom>
              <a:avLst/>
              <a:gdLst/>
              <a:ahLst/>
              <a:cxnLst/>
              <a:rect l="l" t="t" r="r" b="b"/>
              <a:pathLst>
                <a:path w="195218" h="382396" extrusionOk="0">
                  <a:moveTo>
                    <a:pt x="51542" y="38266"/>
                  </a:moveTo>
                  <a:cubicBezTo>
                    <a:pt x="51542" y="38266"/>
                    <a:pt x="83000" y="85129"/>
                    <a:pt x="126812" y="89510"/>
                  </a:cubicBezTo>
                  <a:cubicBezTo>
                    <a:pt x="140593" y="75890"/>
                    <a:pt x="141828" y="27312"/>
                    <a:pt x="122725" y="11786"/>
                  </a:cubicBezTo>
                  <a:cubicBezTo>
                    <a:pt x="122725" y="11786"/>
                    <a:pt x="140307" y="-2406"/>
                    <a:pt x="152282" y="357"/>
                  </a:cubicBezTo>
                  <a:cubicBezTo>
                    <a:pt x="165226" y="8176"/>
                    <a:pt x="174863" y="20473"/>
                    <a:pt x="179368" y="34932"/>
                  </a:cubicBezTo>
                  <a:cubicBezTo>
                    <a:pt x="190582" y="67184"/>
                    <a:pt x="195924" y="101188"/>
                    <a:pt x="195144" y="135326"/>
                  </a:cubicBezTo>
                  <a:cubicBezTo>
                    <a:pt x="194384" y="181332"/>
                    <a:pt x="195144" y="297251"/>
                    <a:pt x="195144" y="297251"/>
                  </a:cubicBezTo>
                  <a:cubicBezTo>
                    <a:pt x="189965" y="325073"/>
                    <a:pt x="173153" y="349343"/>
                    <a:pt x="148956" y="363926"/>
                  </a:cubicBezTo>
                  <a:cubicBezTo>
                    <a:pt x="117384" y="381795"/>
                    <a:pt x="80206" y="386938"/>
                    <a:pt x="44985" y="378309"/>
                  </a:cubicBezTo>
                  <a:cubicBezTo>
                    <a:pt x="27260" y="374527"/>
                    <a:pt x="12824" y="361687"/>
                    <a:pt x="6969" y="344495"/>
                  </a:cubicBezTo>
                  <a:cubicBezTo>
                    <a:pt x="8965" y="312300"/>
                    <a:pt x="21700" y="245911"/>
                    <a:pt x="16473" y="205335"/>
                  </a:cubicBezTo>
                  <a:cubicBezTo>
                    <a:pt x="11246" y="164758"/>
                    <a:pt x="2597" y="134564"/>
                    <a:pt x="412" y="101798"/>
                  </a:cubicBezTo>
                  <a:cubicBezTo>
                    <a:pt x="-1774" y="69032"/>
                    <a:pt x="4688" y="69603"/>
                    <a:pt x="21130" y="57983"/>
                  </a:cubicBezTo>
                  <a:cubicBezTo>
                    <a:pt x="30795" y="50715"/>
                    <a:pt x="40964" y="44124"/>
                    <a:pt x="51542" y="3826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2" name="Google Shape;3362;p37"/>
            <p:cNvSpPr/>
            <p:nvPr/>
          </p:nvSpPr>
          <p:spPr>
            <a:xfrm>
              <a:off x="5481752" y="2955179"/>
              <a:ext cx="130450" cy="158871"/>
            </a:xfrm>
            <a:custGeom>
              <a:avLst/>
              <a:gdLst/>
              <a:ahLst/>
              <a:cxnLst/>
              <a:rect l="l" t="t" r="r" b="b"/>
              <a:pathLst>
                <a:path w="130450" h="158871" extrusionOk="0">
                  <a:moveTo>
                    <a:pt x="127645" y="57260"/>
                  </a:moveTo>
                  <a:lnTo>
                    <a:pt x="127645" y="57260"/>
                  </a:lnTo>
                  <a:cubicBezTo>
                    <a:pt x="122418" y="23542"/>
                    <a:pt x="98278" y="-1890"/>
                    <a:pt x="63590" y="110"/>
                  </a:cubicBezTo>
                  <a:cubicBezTo>
                    <a:pt x="26886" y="1739"/>
                    <a:pt x="-1559" y="32876"/>
                    <a:pt x="66" y="69662"/>
                  </a:cubicBezTo>
                  <a:cubicBezTo>
                    <a:pt x="1007" y="90912"/>
                    <a:pt x="11993" y="110438"/>
                    <a:pt x="29661" y="122221"/>
                  </a:cubicBezTo>
                  <a:cubicBezTo>
                    <a:pt x="30906" y="127336"/>
                    <a:pt x="32721" y="132289"/>
                    <a:pt x="35078" y="136985"/>
                  </a:cubicBezTo>
                  <a:cubicBezTo>
                    <a:pt x="47338" y="151367"/>
                    <a:pt x="84308" y="160226"/>
                    <a:pt x="94952" y="158702"/>
                  </a:cubicBezTo>
                  <a:cubicBezTo>
                    <a:pt x="107925" y="157502"/>
                    <a:pt x="118864" y="148538"/>
                    <a:pt x="122608" y="136032"/>
                  </a:cubicBezTo>
                  <a:cubicBezTo>
                    <a:pt x="134013" y="109172"/>
                    <a:pt x="130401" y="73834"/>
                    <a:pt x="127645" y="5726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3" name="Google Shape;3363;p37"/>
            <p:cNvSpPr/>
            <p:nvPr/>
          </p:nvSpPr>
          <p:spPr>
            <a:xfrm>
              <a:off x="5470442" y="2941583"/>
              <a:ext cx="136833" cy="135816"/>
            </a:xfrm>
            <a:custGeom>
              <a:avLst/>
              <a:gdLst/>
              <a:ahLst/>
              <a:cxnLst/>
              <a:rect l="l" t="t" r="r" b="b"/>
              <a:pathLst>
                <a:path w="136833" h="135816" extrusionOk="0">
                  <a:moveTo>
                    <a:pt x="40971" y="135817"/>
                  </a:moveTo>
                  <a:lnTo>
                    <a:pt x="40971" y="135817"/>
                  </a:lnTo>
                  <a:lnTo>
                    <a:pt x="44202" y="106480"/>
                  </a:lnTo>
                  <a:cubicBezTo>
                    <a:pt x="44202" y="106480"/>
                    <a:pt x="20253" y="44377"/>
                    <a:pt x="76800" y="56283"/>
                  </a:cubicBezTo>
                  <a:cubicBezTo>
                    <a:pt x="114150" y="64189"/>
                    <a:pt x="123464" y="67618"/>
                    <a:pt x="134868" y="42472"/>
                  </a:cubicBezTo>
                  <a:cubicBezTo>
                    <a:pt x="146273" y="17326"/>
                    <a:pt x="106357" y="-5153"/>
                    <a:pt x="58838" y="1038"/>
                  </a:cubicBezTo>
                  <a:cubicBezTo>
                    <a:pt x="24957" y="4638"/>
                    <a:pt x="-570" y="33575"/>
                    <a:pt x="10" y="67713"/>
                  </a:cubicBezTo>
                  <a:cubicBezTo>
                    <a:pt x="960" y="86001"/>
                    <a:pt x="5902" y="123434"/>
                    <a:pt x="40971" y="13581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4" name="Google Shape;3364;p37"/>
            <p:cNvSpPr/>
            <p:nvPr/>
          </p:nvSpPr>
          <p:spPr>
            <a:xfrm>
              <a:off x="5607306" y="3093878"/>
              <a:ext cx="63200" cy="92106"/>
            </a:xfrm>
            <a:custGeom>
              <a:avLst/>
              <a:gdLst/>
              <a:ahLst/>
              <a:cxnLst/>
              <a:rect l="l" t="t" r="r" b="b"/>
              <a:pathLst>
                <a:path w="63200" h="92106" extrusionOk="0">
                  <a:moveTo>
                    <a:pt x="40391" y="92107"/>
                  </a:moveTo>
                  <a:cubicBezTo>
                    <a:pt x="49030" y="91726"/>
                    <a:pt x="57184" y="88039"/>
                    <a:pt x="63200" y="81820"/>
                  </a:cubicBezTo>
                  <a:cubicBezTo>
                    <a:pt x="61965" y="65722"/>
                    <a:pt x="41437" y="4572"/>
                    <a:pt x="0" y="0"/>
                  </a:cubicBezTo>
                  <a:cubicBezTo>
                    <a:pt x="11310" y="7868"/>
                    <a:pt x="20281" y="18669"/>
                    <a:pt x="25945" y="31242"/>
                  </a:cubicBezTo>
                  <a:cubicBezTo>
                    <a:pt x="32322" y="51130"/>
                    <a:pt x="37150" y="71476"/>
                    <a:pt x="40391" y="9210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65" name="Google Shape;3365;p37"/>
            <p:cNvGrpSpPr/>
            <p:nvPr/>
          </p:nvGrpSpPr>
          <p:grpSpPr>
            <a:xfrm>
              <a:off x="2715952" y="2834463"/>
              <a:ext cx="319677" cy="242660"/>
              <a:chOff x="6621095" y="1452181"/>
              <a:chExt cx="330894" cy="250785"/>
            </a:xfrm>
          </p:grpSpPr>
          <p:sp>
            <p:nvSpPr>
              <p:cNvPr id="3366" name="Google Shape;3366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7" name="Google Shape;3367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8" name="Google Shape;3368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9" name="Google Shape;3369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0" name="Google Shape;3370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1" name="Google Shape;3371;p37"/>
            <p:cNvGrpSpPr/>
            <p:nvPr/>
          </p:nvGrpSpPr>
          <p:grpSpPr>
            <a:xfrm flipH="1">
              <a:off x="5538041" y="3330111"/>
              <a:ext cx="319677" cy="242660"/>
              <a:chOff x="6621095" y="1452181"/>
              <a:chExt cx="330894" cy="250785"/>
            </a:xfrm>
          </p:grpSpPr>
          <p:sp>
            <p:nvSpPr>
              <p:cNvPr id="3372" name="Google Shape;3372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3" name="Google Shape;3373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4" name="Google Shape;3374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5" name="Google Shape;3375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6" name="Google Shape;3376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77" name="Google Shape;3377;p37"/>
            <p:cNvSpPr/>
            <p:nvPr/>
          </p:nvSpPr>
          <p:spPr>
            <a:xfrm>
              <a:off x="5420536" y="3157173"/>
              <a:ext cx="148553" cy="414880"/>
            </a:xfrm>
            <a:custGeom>
              <a:avLst/>
              <a:gdLst/>
              <a:ahLst/>
              <a:cxnLst/>
              <a:rect l="l" t="t" r="r" b="b"/>
              <a:pathLst>
                <a:path w="148553" h="414880" extrusionOk="0">
                  <a:moveTo>
                    <a:pt x="136400" y="348280"/>
                  </a:moveTo>
                  <a:cubicBezTo>
                    <a:pt x="128531" y="343070"/>
                    <a:pt x="120339" y="338364"/>
                    <a:pt x="111880" y="334183"/>
                  </a:cubicBezTo>
                  <a:cubicBezTo>
                    <a:pt x="103897" y="331706"/>
                    <a:pt x="96646" y="327296"/>
                    <a:pt x="90782" y="321324"/>
                  </a:cubicBezTo>
                  <a:cubicBezTo>
                    <a:pt x="83084" y="313799"/>
                    <a:pt x="70444" y="285224"/>
                    <a:pt x="61510" y="257316"/>
                  </a:cubicBezTo>
                  <a:cubicBezTo>
                    <a:pt x="52463" y="225903"/>
                    <a:pt x="48861" y="193175"/>
                    <a:pt x="50866" y="160542"/>
                  </a:cubicBezTo>
                  <a:cubicBezTo>
                    <a:pt x="54667" y="121490"/>
                    <a:pt x="68733" y="66721"/>
                    <a:pt x="72345" y="44242"/>
                  </a:cubicBezTo>
                  <a:cubicBezTo>
                    <a:pt x="75956" y="21763"/>
                    <a:pt x="68638" y="12809"/>
                    <a:pt x="58184" y="4523"/>
                  </a:cubicBezTo>
                  <a:cubicBezTo>
                    <a:pt x="45924" y="-5002"/>
                    <a:pt x="29007" y="-907"/>
                    <a:pt x="20169" y="30621"/>
                  </a:cubicBezTo>
                  <a:cubicBezTo>
                    <a:pt x="8536" y="74188"/>
                    <a:pt x="1779" y="118908"/>
                    <a:pt x="21" y="163971"/>
                  </a:cubicBezTo>
                  <a:cubicBezTo>
                    <a:pt x="-369" y="197480"/>
                    <a:pt x="4772" y="230817"/>
                    <a:pt x="15227" y="262650"/>
                  </a:cubicBezTo>
                  <a:cubicBezTo>
                    <a:pt x="24597" y="289882"/>
                    <a:pt x="37200" y="315876"/>
                    <a:pt x="52767" y="340088"/>
                  </a:cubicBezTo>
                  <a:cubicBezTo>
                    <a:pt x="57138" y="347423"/>
                    <a:pt x="58469" y="353899"/>
                    <a:pt x="65026" y="368663"/>
                  </a:cubicBezTo>
                  <a:cubicBezTo>
                    <a:pt x="71365" y="383456"/>
                    <a:pt x="81135" y="396524"/>
                    <a:pt x="93538" y="406763"/>
                  </a:cubicBezTo>
                  <a:cubicBezTo>
                    <a:pt x="104562" y="414764"/>
                    <a:pt x="109694" y="415812"/>
                    <a:pt x="112545" y="414288"/>
                  </a:cubicBezTo>
                  <a:cubicBezTo>
                    <a:pt x="115397" y="412764"/>
                    <a:pt x="115206" y="408859"/>
                    <a:pt x="110550" y="404763"/>
                  </a:cubicBezTo>
                  <a:cubicBezTo>
                    <a:pt x="102747" y="398676"/>
                    <a:pt x="96123" y="391218"/>
                    <a:pt x="90972" y="382760"/>
                  </a:cubicBezTo>
                  <a:cubicBezTo>
                    <a:pt x="90972" y="382760"/>
                    <a:pt x="100476" y="392285"/>
                    <a:pt x="106843" y="397715"/>
                  </a:cubicBezTo>
                  <a:cubicBezTo>
                    <a:pt x="112422" y="402401"/>
                    <a:pt x="118590" y="406335"/>
                    <a:pt x="125186" y="409430"/>
                  </a:cubicBezTo>
                  <a:cubicBezTo>
                    <a:pt x="131648" y="412288"/>
                    <a:pt x="140582" y="406858"/>
                    <a:pt x="136020" y="402477"/>
                  </a:cubicBezTo>
                  <a:cubicBezTo>
                    <a:pt x="131458" y="398096"/>
                    <a:pt x="126516" y="396000"/>
                    <a:pt x="117678" y="388094"/>
                  </a:cubicBezTo>
                  <a:cubicBezTo>
                    <a:pt x="112774" y="383894"/>
                    <a:pt x="108373" y="379131"/>
                    <a:pt x="104562" y="373902"/>
                  </a:cubicBezTo>
                  <a:cubicBezTo>
                    <a:pt x="111044" y="378798"/>
                    <a:pt x="117905" y="383160"/>
                    <a:pt x="125090" y="386951"/>
                  </a:cubicBezTo>
                  <a:cubicBezTo>
                    <a:pt x="130783" y="390485"/>
                    <a:pt x="137407" y="392247"/>
                    <a:pt x="144098" y="391999"/>
                  </a:cubicBezTo>
                  <a:cubicBezTo>
                    <a:pt x="147424" y="391999"/>
                    <a:pt x="151606" y="387142"/>
                    <a:pt x="145238" y="382474"/>
                  </a:cubicBezTo>
                  <a:cubicBezTo>
                    <a:pt x="136476" y="377979"/>
                    <a:pt x="128303" y="372416"/>
                    <a:pt x="120909" y="365901"/>
                  </a:cubicBezTo>
                  <a:cubicBezTo>
                    <a:pt x="113876" y="358852"/>
                    <a:pt x="109884" y="352947"/>
                    <a:pt x="111880" y="352852"/>
                  </a:cubicBezTo>
                  <a:cubicBezTo>
                    <a:pt x="113876" y="352757"/>
                    <a:pt x="117678" y="357043"/>
                    <a:pt x="125851" y="359710"/>
                  </a:cubicBezTo>
                  <a:cubicBezTo>
                    <a:pt x="134024" y="362377"/>
                    <a:pt x="142958" y="359710"/>
                    <a:pt x="144003" y="355423"/>
                  </a:cubicBezTo>
                  <a:cubicBezTo>
                    <a:pt x="145048" y="351137"/>
                    <a:pt x="144098" y="352090"/>
                    <a:pt x="136400" y="34828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8" name="Google Shape;3378;p37"/>
            <p:cNvSpPr/>
            <p:nvPr/>
          </p:nvSpPr>
          <p:spPr>
            <a:xfrm>
              <a:off x="5414664" y="3153198"/>
              <a:ext cx="85059" cy="115922"/>
            </a:xfrm>
            <a:custGeom>
              <a:avLst/>
              <a:gdLst/>
              <a:ahLst/>
              <a:cxnLst/>
              <a:rect l="l" t="t" r="r" b="b"/>
              <a:pathLst>
                <a:path w="85059" h="115922" extrusionOk="0">
                  <a:moveTo>
                    <a:pt x="0" y="92413"/>
                  </a:moveTo>
                  <a:cubicBezTo>
                    <a:pt x="0" y="92413"/>
                    <a:pt x="30792" y="123179"/>
                    <a:pt x="67382" y="114320"/>
                  </a:cubicBezTo>
                  <a:cubicBezTo>
                    <a:pt x="72609" y="110796"/>
                    <a:pt x="85059" y="38882"/>
                    <a:pt x="85059" y="38882"/>
                  </a:cubicBezTo>
                  <a:cubicBezTo>
                    <a:pt x="85059" y="38882"/>
                    <a:pt x="85059" y="-1027"/>
                    <a:pt x="54647" y="20"/>
                  </a:cubicBezTo>
                  <a:cubicBezTo>
                    <a:pt x="24235" y="1068"/>
                    <a:pt x="0" y="92413"/>
                    <a:pt x="0" y="92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9" name="Google Shape;3379;p37"/>
          <p:cNvGrpSpPr/>
          <p:nvPr/>
        </p:nvGrpSpPr>
        <p:grpSpPr>
          <a:xfrm>
            <a:off x="7208207" y="3113988"/>
            <a:ext cx="1407570" cy="1644023"/>
            <a:chOff x="2533225" y="322726"/>
            <a:chExt cx="4077549" cy="4762523"/>
          </a:xfrm>
        </p:grpSpPr>
        <p:sp>
          <p:nvSpPr>
            <p:cNvPr id="3380" name="Google Shape;3380;p37"/>
            <p:cNvSpPr/>
            <p:nvPr/>
          </p:nvSpPr>
          <p:spPr>
            <a:xfrm>
              <a:off x="3796336" y="2589414"/>
              <a:ext cx="682110" cy="393573"/>
            </a:xfrm>
            <a:custGeom>
              <a:avLst/>
              <a:gdLst/>
              <a:ahLst/>
              <a:cxnLst/>
              <a:rect l="l" t="t" r="r" b="b"/>
              <a:pathLst>
                <a:path w="682110" h="393573" extrusionOk="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1" name="Google Shape;3381;p37"/>
            <p:cNvSpPr/>
            <p:nvPr/>
          </p:nvSpPr>
          <p:spPr>
            <a:xfrm>
              <a:off x="3809355" y="2149168"/>
              <a:ext cx="705962" cy="408622"/>
            </a:xfrm>
            <a:custGeom>
              <a:avLst/>
              <a:gdLst/>
              <a:ahLst/>
              <a:cxnLst/>
              <a:rect l="l" t="t" r="r" b="b"/>
              <a:pathLst>
                <a:path w="705962" h="408622" extrusionOk="0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2" name="Google Shape;3382;p37"/>
            <p:cNvSpPr/>
            <p:nvPr/>
          </p:nvSpPr>
          <p:spPr>
            <a:xfrm>
              <a:off x="4162289" y="2390151"/>
              <a:ext cx="329177" cy="571404"/>
            </a:xfrm>
            <a:custGeom>
              <a:avLst/>
              <a:gdLst/>
              <a:ahLst/>
              <a:cxnLst/>
              <a:rect l="l" t="t" r="r" b="b"/>
              <a:pathLst>
                <a:path w="329177" h="571404" extrusionOk="0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3" name="Google Shape;3383;p37"/>
            <p:cNvSpPr/>
            <p:nvPr/>
          </p:nvSpPr>
          <p:spPr>
            <a:xfrm>
              <a:off x="3833207" y="2390151"/>
              <a:ext cx="329081" cy="571404"/>
            </a:xfrm>
            <a:custGeom>
              <a:avLst/>
              <a:gdLst/>
              <a:ahLst/>
              <a:cxnLst/>
              <a:rect l="l" t="t" r="r" b="b"/>
              <a:pathLst>
                <a:path w="329081" h="571404" extrusionOk="0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4" name="Google Shape;3384;p37"/>
            <p:cNvSpPr/>
            <p:nvPr/>
          </p:nvSpPr>
          <p:spPr>
            <a:xfrm>
              <a:off x="3833207" y="2390151"/>
              <a:ext cx="329081" cy="287940"/>
            </a:xfrm>
            <a:custGeom>
              <a:avLst/>
              <a:gdLst/>
              <a:ahLst/>
              <a:cxnLst/>
              <a:rect l="l" t="t" r="r" b="b"/>
              <a:pathLst>
                <a:path w="329081" h="287940" extrusionOk="0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5" name="Google Shape;3385;p37"/>
            <p:cNvSpPr/>
            <p:nvPr/>
          </p:nvSpPr>
          <p:spPr>
            <a:xfrm>
              <a:off x="4162289" y="2390151"/>
              <a:ext cx="329177" cy="287940"/>
            </a:xfrm>
            <a:custGeom>
              <a:avLst/>
              <a:gdLst/>
              <a:ahLst/>
              <a:cxnLst/>
              <a:rect l="l" t="t" r="r" b="b"/>
              <a:pathLst>
                <a:path w="329177" h="287940" extrusionOk="0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6" name="Google Shape;3386;p37"/>
            <p:cNvSpPr/>
            <p:nvPr/>
          </p:nvSpPr>
          <p:spPr>
            <a:xfrm>
              <a:off x="3809355" y="2353479"/>
              <a:ext cx="352933" cy="307181"/>
            </a:xfrm>
            <a:custGeom>
              <a:avLst/>
              <a:gdLst/>
              <a:ahLst/>
              <a:cxnLst/>
              <a:rect l="l" t="t" r="r" b="b"/>
              <a:pathLst>
                <a:path w="352933" h="307181" extrusionOk="0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7" name="Google Shape;3387;p37"/>
            <p:cNvSpPr/>
            <p:nvPr/>
          </p:nvSpPr>
          <p:spPr>
            <a:xfrm>
              <a:off x="4162289" y="2353479"/>
              <a:ext cx="353029" cy="307181"/>
            </a:xfrm>
            <a:custGeom>
              <a:avLst/>
              <a:gdLst/>
              <a:ahLst/>
              <a:cxnLst/>
              <a:rect l="l" t="t" r="r" b="b"/>
              <a:pathLst>
                <a:path w="353029" h="307181" extrusionOk="0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8" name="Google Shape;3388;p37"/>
            <p:cNvSpPr/>
            <p:nvPr/>
          </p:nvSpPr>
          <p:spPr>
            <a:xfrm>
              <a:off x="4379054" y="3098705"/>
              <a:ext cx="1297601" cy="763520"/>
            </a:xfrm>
            <a:custGeom>
              <a:avLst/>
              <a:gdLst/>
              <a:ahLst/>
              <a:cxnLst/>
              <a:rect l="l" t="t" r="r" b="b"/>
              <a:pathLst>
                <a:path w="1297601" h="763520" extrusionOk="0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9" name="Google Shape;3389;p37"/>
            <p:cNvSpPr/>
            <p:nvPr/>
          </p:nvSpPr>
          <p:spPr>
            <a:xfrm>
              <a:off x="4481013" y="322726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0" name="Google Shape;3390;p37"/>
            <p:cNvSpPr/>
            <p:nvPr/>
          </p:nvSpPr>
          <p:spPr>
            <a:xfrm>
              <a:off x="5530597" y="3624781"/>
              <a:ext cx="70985" cy="153066"/>
            </a:xfrm>
            <a:custGeom>
              <a:avLst/>
              <a:gdLst/>
              <a:ahLst/>
              <a:cxnLst/>
              <a:rect l="l" t="t" r="r" b="b"/>
              <a:pathLst>
                <a:path w="70985" h="153066" extrusionOk="0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1" name="Google Shape;3391;p37"/>
            <p:cNvSpPr/>
            <p:nvPr/>
          </p:nvSpPr>
          <p:spPr>
            <a:xfrm>
              <a:off x="4467139" y="329893"/>
              <a:ext cx="65379" cy="96678"/>
            </a:xfrm>
            <a:custGeom>
              <a:avLst/>
              <a:gdLst/>
              <a:ahLst/>
              <a:cxnLst/>
              <a:rect l="l" t="t" r="r" b="b"/>
              <a:pathLst>
                <a:path w="65379" h="96678" extrusionOk="0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2" name="Google Shape;3392;p37"/>
            <p:cNvSpPr/>
            <p:nvPr/>
          </p:nvSpPr>
          <p:spPr>
            <a:xfrm>
              <a:off x="4423901" y="351343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3" name="Google Shape;3393;p37"/>
            <p:cNvSpPr/>
            <p:nvPr/>
          </p:nvSpPr>
          <p:spPr>
            <a:xfrm>
              <a:off x="4414398" y="357753"/>
              <a:ext cx="1171599" cy="3426525"/>
            </a:xfrm>
            <a:custGeom>
              <a:avLst/>
              <a:gdLst/>
              <a:ahLst/>
              <a:cxnLst/>
              <a:rect l="l" t="t" r="r" b="b"/>
              <a:pathLst>
                <a:path w="1171599" h="3426525" extrusionOk="0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4" name="Google Shape;3394;p37"/>
            <p:cNvSpPr/>
            <p:nvPr/>
          </p:nvSpPr>
          <p:spPr>
            <a:xfrm>
              <a:off x="4479777" y="459022"/>
              <a:ext cx="1041506" cy="3182614"/>
            </a:xfrm>
            <a:custGeom>
              <a:avLst/>
              <a:gdLst/>
              <a:ahLst/>
              <a:cxnLst/>
              <a:rect l="l" t="t" r="r" b="b"/>
              <a:pathLst>
                <a:path w="1041506" h="3182614" extrusionOk="0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5" name="Google Shape;3395;p37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avLst/>
              <a:gdLst/>
              <a:ahLst/>
              <a:cxnLst/>
              <a:rect l="l" t="t" r="r" b="b"/>
              <a:pathLst>
                <a:path w="46533" h="80859" extrusionOk="0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6" name="Google Shape;3396;p37"/>
            <p:cNvSpPr/>
            <p:nvPr/>
          </p:nvSpPr>
          <p:spPr>
            <a:xfrm>
              <a:off x="4988272" y="730303"/>
              <a:ext cx="23851" cy="30807"/>
            </a:xfrm>
            <a:custGeom>
              <a:avLst/>
              <a:gdLst/>
              <a:ahLst/>
              <a:cxnLst/>
              <a:rect l="l" t="t" r="r" b="b"/>
              <a:pathLst>
                <a:path w="23851" h="30807" extrusionOk="0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7" name="Google Shape;3397;p37"/>
            <p:cNvSpPr/>
            <p:nvPr/>
          </p:nvSpPr>
          <p:spPr>
            <a:xfrm>
              <a:off x="5609185" y="1342555"/>
              <a:ext cx="26417" cy="145526"/>
            </a:xfrm>
            <a:custGeom>
              <a:avLst/>
              <a:gdLst/>
              <a:ahLst/>
              <a:cxnLst/>
              <a:rect l="l" t="t" r="r" b="b"/>
              <a:pathLst>
                <a:path w="26417" h="145526" extrusionOk="0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8" name="Google Shape;3398;p37"/>
            <p:cNvSpPr/>
            <p:nvPr/>
          </p:nvSpPr>
          <p:spPr>
            <a:xfrm>
              <a:off x="5609185" y="1517667"/>
              <a:ext cx="26417" cy="145530"/>
            </a:xfrm>
            <a:custGeom>
              <a:avLst/>
              <a:gdLst/>
              <a:ahLst/>
              <a:cxnLst/>
              <a:rect l="l" t="t" r="r" b="b"/>
              <a:pathLst>
                <a:path w="26417" h="145530" extrusionOk="0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9" name="Google Shape;3399;p37"/>
            <p:cNvSpPr/>
            <p:nvPr/>
          </p:nvSpPr>
          <p:spPr>
            <a:xfrm>
              <a:off x="4598943" y="668398"/>
              <a:ext cx="778468" cy="1303739"/>
            </a:xfrm>
            <a:custGeom>
              <a:avLst/>
              <a:gdLst/>
              <a:ahLst/>
              <a:cxnLst/>
              <a:rect l="l" t="t" r="r" b="b"/>
              <a:pathLst>
                <a:path w="778468" h="1303739" extrusionOk="0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0" name="Google Shape;3400;p37"/>
            <p:cNvSpPr/>
            <p:nvPr/>
          </p:nvSpPr>
          <p:spPr>
            <a:xfrm>
              <a:off x="4598943" y="1688145"/>
              <a:ext cx="778468" cy="1303647"/>
            </a:xfrm>
            <a:custGeom>
              <a:avLst/>
              <a:gdLst/>
              <a:ahLst/>
              <a:cxnLst/>
              <a:rect l="l" t="t" r="r" b="b"/>
              <a:pathLst>
                <a:path w="778468" h="1303647" extrusionOk="0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1" name="Google Shape;3401;p37"/>
            <p:cNvSpPr/>
            <p:nvPr/>
          </p:nvSpPr>
          <p:spPr>
            <a:xfrm>
              <a:off x="4599323" y="2707876"/>
              <a:ext cx="778184" cy="892902"/>
            </a:xfrm>
            <a:custGeom>
              <a:avLst/>
              <a:gdLst/>
              <a:ahLst/>
              <a:cxnLst/>
              <a:rect l="l" t="t" r="r" b="b"/>
              <a:pathLst>
                <a:path w="778184" h="892902" extrusionOk="0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2" name="Google Shape;3402;p37"/>
            <p:cNvSpPr/>
            <p:nvPr/>
          </p:nvSpPr>
          <p:spPr>
            <a:xfrm>
              <a:off x="4781159" y="1048176"/>
              <a:ext cx="416151" cy="544252"/>
            </a:xfrm>
            <a:custGeom>
              <a:avLst/>
              <a:gdLst/>
              <a:ahLst/>
              <a:cxnLst/>
              <a:rect l="l" t="t" r="r" b="b"/>
              <a:pathLst>
                <a:path w="416151" h="544252" extrusionOk="0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3" name="Google Shape;3403;p37"/>
            <p:cNvSpPr/>
            <p:nvPr/>
          </p:nvSpPr>
          <p:spPr>
            <a:xfrm>
              <a:off x="4812185" y="2127070"/>
              <a:ext cx="353313" cy="495871"/>
            </a:xfrm>
            <a:custGeom>
              <a:avLst/>
              <a:gdLst/>
              <a:ahLst/>
              <a:cxnLst/>
              <a:rect l="l" t="t" r="r" b="b"/>
              <a:pathLst>
                <a:path w="353313" h="495871" extrusionOk="0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4" name="Google Shape;3404;p37"/>
            <p:cNvSpPr/>
            <p:nvPr/>
          </p:nvSpPr>
          <p:spPr>
            <a:xfrm>
              <a:off x="4825774" y="2064110"/>
              <a:ext cx="326421" cy="236124"/>
            </a:xfrm>
            <a:custGeom>
              <a:avLst/>
              <a:gdLst/>
              <a:ahLst/>
              <a:cxnLst/>
              <a:rect l="l" t="t" r="r" b="b"/>
              <a:pathLst>
                <a:path w="326421" h="236124" extrusionOk="0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5" name="Google Shape;3405;p37"/>
            <p:cNvSpPr/>
            <p:nvPr/>
          </p:nvSpPr>
          <p:spPr>
            <a:xfrm>
              <a:off x="4803918" y="3156860"/>
              <a:ext cx="410711" cy="349715"/>
            </a:xfrm>
            <a:custGeom>
              <a:avLst/>
              <a:gdLst/>
              <a:ahLst/>
              <a:cxnLst/>
              <a:rect l="l" t="t" r="r" b="b"/>
              <a:pathLst>
                <a:path w="410711" h="349715" extrusionOk="0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6" name="Google Shape;3406;p37"/>
            <p:cNvSpPr/>
            <p:nvPr/>
          </p:nvSpPr>
          <p:spPr>
            <a:xfrm>
              <a:off x="4593051" y="480769"/>
              <a:ext cx="842423" cy="783621"/>
            </a:xfrm>
            <a:custGeom>
              <a:avLst/>
              <a:gdLst/>
              <a:ahLst/>
              <a:cxnLst/>
              <a:rect l="l" t="t" r="r" b="b"/>
              <a:pathLst>
                <a:path w="842423" h="783621" extrusionOk="0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7" name="Google Shape;3407;p37"/>
            <p:cNvSpPr/>
            <p:nvPr/>
          </p:nvSpPr>
          <p:spPr>
            <a:xfrm>
              <a:off x="4315759" y="484198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8" name="Google Shape;3408;p37"/>
            <p:cNvSpPr/>
            <p:nvPr/>
          </p:nvSpPr>
          <p:spPr>
            <a:xfrm>
              <a:off x="4419530" y="544206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9" name="Google Shape;3409;p37"/>
            <p:cNvSpPr/>
            <p:nvPr/>
          </p:nvSpPr>
          <p:spPr>
            <a:xfrm>
              <a:off x="4523395" y="604308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0" name="Google Shape;3410;p37"/>
            <p:cNvSpPr/>
            <p:nvPr/>
          </p:nvSpPr>
          <p:spPr>
            <a:xfrm>
              <a:off x="4627166" y="66431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1" name="Google Shape;3411;p37"/>
            <p:cNvSpPr/>
            <p:nvPr/>
          </p:nvSpPr>
          <p:spPr>
            <a:xfrm>
              <a:off x="4730936" y="72441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2" name="Google Shape;3412;p37"/>
            <p:cNvSpPr/>
            <p:nvPr/>
          </p:nvSpPr>
          <p:spPr>
            <a:xfrm>
              <a:off x="4834707" y="78442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3" name="Google Shape;3413;p37"/>
            <p:cNvSpPr/>
            <p:nvPr/>
          </p:nvSpPr>
          <p:spPr>
            <a:xfrm>
              <a:off x="4938478" y="84452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4" name="Google Shape;3414;p37"/>
            <p:cNvSpPr/>
            <p:nvPr/>
          </p:nvSpPr>
          <p:spPr>
            <a:xfrm>
              <a:off x="5042248" y="904537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5" name="Google Shape;3415;p37"/>
            <p:cNvSpPr/>
            <p:nvPr/>
          </p:nvSpPr>
          <p:spPr>
            <a:xfrm>
              <a:off x="4316519" y="69355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6" name="Google Shape;3416;p37"/>
            <p:cNvSpPr/>
            <p:nvPr/>
          </p:nvSpPr>
          <p:spPr>
            <a:xfrm>
              <a:off x="4420290" y="753661"/>
              <a:ext cx="103865" cy="97152"/>
            </a:xfrm>
            <a:custGeom>
              <a:avLst/>
              <a:gdLst/>
              <a:ahLst/>
              <a:cxnLst/>
              <a:rect l="l" t="t" r="r" b="b"/>
              <a:pathLst>
                <a:path w="103865" h="97152" extrusionOk="0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7" name="Google Shape;3417;p37"/>
            <p:cNvSpPr/>
            <p:nvPr/>
          </p:nvSpPr>
          <p:spPr>
            <a:xfrm>
              <a:off x="4524441" y="81366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8" name="Google Shape;3418;p37"/>
            <p:cNvSpPr/>
            <p:nvPr/>
          </p:nvSpPr>
          <p:spPr>
            <a:xfrm>
              <a:off x="4627926" y="873771"/>
              <a:ext cx="103770" cy="97187"/>
            </a:xfrm>
            <a:custGeom>
              <a:avLst/>
              <a:gdLst/>
              <a:ahLst/>
              <a:cxnLst/>
              <a:rect l="l" t="t" r="r" b="b"/>
              <a:pathLst>
                <a:path w="103770" h="97187" extrusionOk="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9" name="Google Shape;3419;p37"/>
            <p:cNvSpPr/>
            <p:nvPr/>
          </p:nvSpPr>
          <p:spPr>
            <a:xfrm>
              <a:off x="4731697" y="93377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0" name="Google Shape;3420;p37"/>
            <p:cNvSpPr/>
            <p:nvPr/>
          </p:nvSpPr>
          <p:spPr>
            <a:xfrm>
              <a:off x="4835467" y="99388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1" name="Google Shape;3421;p37"/>
            <p:cNvSpPr/>
            <p:nvPr/>
          </p:nvSpPr>
          <p:spPr>
            <a:xfrm>
              <a:off x="4939238" y="1053889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2" name="Google Shape;3422;p37"/>
            <p:cNvSpPr/>
            <p:nvPr/>
          </p:nvSpPr>
          <p:spPr>
            <a:xfrm>
              <a:off x="5043008" y="111399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23" name="Google Shape;3423;p37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3424" name="Google Shape;3424;p37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5" name="Google Shape;3425;p37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avLst/>
                <a:gdLst/>
                <a:ahLst/>
                <a:cxnLst/>
                <a:rect l="l" t="t" r="r" b="b"/>
                <a:pathLst>
                  <a:path w="103865" h="97152" extrusionOk="0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6" name="Google Shape;3426;p37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7" name="Google Shape;3427;p37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187" extrusionOk="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8" name="Google Shape;3428;p37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9" name="Google Shape;3429;p37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0" name="Google Shape;3430;p37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1" name="Google Shape;3431;p37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32" name="Google Shape;3432;p37"/>
            <p:cNvSpPr/>
            <p:nvPr/>
          </p:nvSpPr>
          <p:spPr>
            <a:xfrm>
              <a:off x="5776434" y="3835950"/>
              <a:ext cx="422399" cy="244506"/>
            </a:xfrm>
            <a:custGeom>
              <a:avLst/>
              <a:gdLst/>
              <a:ahLst/>
              <a:cxnLst/>
              <a:rect l="l" t="t" r="r" b="b"/>
              <a:pathLst>
                <a:path w="422399" h="244506" extrusionOk="0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3" name="Google Shape;3433;p37"/>
            <p:cNvSpPr/>
            <p:nvPr/>
          </p:nvSpPr>
          <p:spPr>
            <a:xfrm>
              <a:off x="5919927" y="3349699"/>
              <a:ext cx="376785" cy="648842"/>
            </a:xfrm>
            <a:custGeom>
              <a:avLst/>
              <a:gdLst/>
              <a:ahLst/>
              <a:cxnLst/>
              <a:rect l="l" t="t" r="r" b="b"/>
              <a:pathLst>
                <a:path w="376785" h="648842" extrusionOk="0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4" name="Google Shape;3434;p37"/>
            <p:cNvSpPr/>
            <p:nvPr/>
          </p:nvSpPr>
          <p:spPr>
            <a:xfrm>
              <a:off x="5821952" y="3404277"/>
              <a:ext cx="376880" cy="648747"/>
            </a:xfrm>
            <a:custGeom>
              <a:avLst/>
              <a:gdLst/>
              <a:ahLst/>
              <a:cxnLst/>
              <a:rect l="l" t="t" r="r" b="b"/>
              <a:pathLst>
                <a:path w="376880" h="648747" extrusionOk="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5" name="Google Shape;3435;p37"/>
            <p:cNvSpPr/>
            <p:nvPr/>
          </p:nvSpPr>
          <p:spPr>
            <a:xfrm>
              <a:off x="6151700" y="3513243"/>
              <a:ext cx="145012" cy="539781"/>
            </a:xfrm>
            <a:custGeom>
              <a:avLst/>
              <a:gdLst/>
              <a:ahLst/>
              <a:cxnLst/>
              <a:rect l="l" t="t" r="r" b="b"/>
              <a:pathLst>
                <a:path w="145012" h="539781" extrusionOk="0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6" name="Google Shape;3436;p37"/>
            <p:cNvSpPr/>
            <p:nvPr/>
          </p:nvSpPr>
          <p:spPr>
            <a:xfrm>
              <a:off x="5869087" y="3349699"/>
              <a:ext cx="97973" cy="104584"/>
            </a:xfrm>
            <a:custGeom>
              <a:avLst/>
              <a:gdLst/>
              <a:ahLst/>
              <a:cxnLst/>
              <a:rect l="l" t="t" r="r" b="b"/>
              <a:pathLst>
                <a:path w="97973" h="104584" extrusionOk="0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7" name="Google Shape;3437;p37"/>
            <p:cNvSpPr/>
            <p:nvPr/>
          </p:nvSpPr>
          <p:spPr>
            <a:xfrm>
              <a:off x="5939787" y="3382376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8" name="Google Shape;3438;p37"/>
            <p:cNvSpPr/>
            <p:nvPr/>
          </p:nvSpPr>
          <p:spPr>
            <a:xfrm>
              <a:off x="6031584" y="3326084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9" name="Google Shape;3439;p37"/>
            <p:cNvSpPr/>
            <p:nvPr/>
          </p:nvSpPr>
          <p:spPr>
            <a:xfrm>
              <a:off x="5273451" y="4003686"/>
              <a:ext cx="608559" cy="352234"/>
            </a:xfrm>
            <a:custGeom>
              <a:avLst/>
              <a:gdLst/>
              <a:ahLst/>
              <a:cxnLst/>
              <a:rect l="l" t="t" r="r" b="b"/>
              <a:pathLst>
                <a:path w="608559" h="352234" extrusionOk="0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0" name="Google Shape;3440;p37"/>
            <p:cNvSpPr/>
            <p:nvPr/>
          </p:nvSpPr>
          <p:spPr>
            <a:xfrm>
              <a:off x="5480232" y="3303313"/>
              <a:ext cx="542799" cy="934592"/>
            </a:xfrm>
            <a:custGeom>
              <a:avLst/>
              <a:gdLst/>
              <a:ahLst/>
              <a:cxnLst/>
              <a:rect l="l" t="t" r="r" b="b"/>
              <a:pathLst>
                <a:path w="542799" h="934592" extrusionOk="0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1" name="Google Shape;3441;p37"/>
            <p:cNvSpPr/>
            <p:nvPr/>
          </p:nvSpPr>
          <p:spPr>
            <a:xfrm>
              <a:off x="5339115" y="3381894"/>
              <a:ext cx="542894" cy="934592"/>
            </a:xfrm>
            <a:custGeom>
              <a:avLst/>
              <a:gdLst/>
              <a:ahLst/>
              <a:cxnLst/>
              <a:rect l="l" t="t" r="r" b="b"/>
              <a:pathLst>
                <a:path w="542894" h="934592" extrusionOk="0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2" name="Google Shape;3442;p37"/>
            <p:cNvSpPr/>
            <p:nvPr/>
          </p:nvSpPr>
          <p:spPr>
            <a:xfrm>
              <a:off x="5814160" y="3538961"/>
              <a:ext cx="208871" cy="777525"/>
            </a:xfrm>
            <a:custGeom>
              <a:avLst/>
              <a:gdLst/>
              <a:ahLst/>
              <a:cxnLst/>
              <a:rect l="l" t="t" r="r" b="b"/>
              <a:pathLst>
                <a:path w="208871" h="777525" extrusionOk="0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3" name="Google Shape;3443;p37"/>
            <p:cNvSpPr/>
            <p:nvPr/>
          </p:nvSpPr>
          <p:spPr>
            <a:xfrm>
              <a:off x="5406965" y="3303313"/>
              <a:ext cx="141116" cy="150685"/>
            </a:xfrm>
            <a:custGeom>
              <a:avLst/>
              <a:gdLst/>
              <a:ahLst/>
              <a:cxnLst/>
              <a:rect l="l" t="t" r="r" b="b"/>
              <a:pathLst>
                <a:path w="141116" h="150685" extrusionOk="0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4" name="Google Shape;3444;p37"/>
            <p:cNvSpPr/>
            <p:nvPr/>
          </p:nvSpPr>
          <p:spPr>
            <a:xfrm>
              <a:off x="5508835" y="3350470"/>
              <a:ext cx="203454" cy="206683"/>
            </a:xfrm>
            <a:custGeom>
              <a:avLst/>
              <a:gdLst/>
              <a:ahLst/>
              <a:cxnLst/>
              <a:rect l="l" t="t" r="r" b="b"/>
              <a:pathLst>
                <a:path w="203454" h="206683" extrusionOk="0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5" name="Google Shape;3445;p37"/>
            <p:cNvSpPr/>
            <p:nvPr/>
          </p:nvSpPr>
          <p:spPr>
            <a:xfrm>
              <a:off x="5641209" y="3269779"/>
              <a:ext cx="203454" cy="206316"/>
            </a:xfrm>
            <a:custGeom>
              <a:avLst/>
              <a:gdLst/>
              <a:ahLst/>
              <a:cxnLst/>
              <a:rect l="l" t="t" r="r" b="b"/>
              <a:pathLst>
                <a:path w="203454" h="206316" extrusionOk="0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6" name="Google Shape;3446;p37"/>
            <p:cNvSpPr/>
            <p:nvPr/>
          </p:nvSpPr>
          <p:spPr>
            <a:xfrm>
              <a:off x="3370326" y="2746576"/>
              <a:ext cx="431236" cy="248888"/>
            </a:xfrm>
            <a:custGeom>
              <a:avLst/>
              <a:gdLst/>
              <a:ahLst/>
              <a:cxnLst/>
              <a:rect l="l" t="t" r="r" b="b"/>
              <a:pathLst>
                <a:path w="431236" h="248888" extrusionOk="0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7" name="Google Shape;3447;p37"/>
            <p:cNvSpPr/>
            <p:nvPr/>
          </p:nvSpPr>
          <p:spPr>
            <a:xfrm>
              <a:off x="3388571" y="2474923"/>
              <a:ext cx="435798" cy="252221"/>
            </a:xfrm>
            <a:custGeom>
              <a:avLst/>
              <a:gdLst/>
              <a:ahLst/>
              <a:cxnLst/>
              <a:rect l="l" t="t" r="r" b="b"/>
              <a:pathLst>
                <a:path w="435798" h="252221" extrusionOk="0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8" name="Google Shape;3448;p37"/>
            <p:cNvSpPr/>
            <p:nvPr/>
          </p:nvSpPr>
          <p:spPr>
            <a:xfrm>
              <a:off x="3606470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9" name="Google Shape;3449;p37"/>
            <p:cNvSpPr/>
            <p:nvPr/>
          </p:nvSpPr>
          <p:spPr>
            <a:xfrm>
              <a:off x="3403301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0" name="Google Shape;3450;p37"/>
            <p:cNvSpPr/>
            <p:nvPr/>
          </p:nvSpPr>
          <p:spPr>
            <a:xfrm>
              <a:off x="3403301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1" name="Google Shape;3451;p37"/>
            <p:cNvSpPr/>
            <p:nvPr/>
          </p:nvSpPr>
          <p:spPr>
            <a:xfrm>
              <a:off x="3606470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2" name="Google Shape;3452;p37"/>
            <p:cNvSpPr/>
            <p:nvPr/>
          </p:nvSpPr>
          <p:spPr>
            <a:xfrm>
              <a:off x="3388571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3" name="Google Shape;3453;p37"/>
            <p:cNvSpPr/>
            <p:nvPr/>
          </p:nvSpPr>
          <p:spPr>
            <a:xfrm>
              <a:off x="3606470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4" name="Google Shape;3454;p37"/>
            <p:cNvSpPr/>
            <p:nvPr/>
          </p:nvSpPr>
          <p:spPr>
            <a:xfrm>
              <a:off x="6048784" y="4120462"/>
              <a:ext cx="389804" cy="224885"/>
            </a:xfrm>
            <a:custGeom>
              <a:avLst/>
              <a:gdLst/>
              <a:ahLst/>
              <a:cxnLst/>
              <a:rect l="l" t="t" r="r" b="b"/>
              <a:pathLst>
                <a:path w="389804" h="224885" extrusionOk="0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5" name="Google Shape;3455;p37"/>
            <p:cNvSpPr/>
            <p:nvPr/>
          </p:nvSpPr>
          <p:spPr>
            <a:xfrm>
              <a:off x="6065699" y="3875193"/>
              <a:ext cx="393415" cy="227647"/>
            </a:xfrm>
            <a:custGeom>
              <a:avLst/>
              <a:gdLst/>
              <a:ahLst/>
              <a:cxnLst/>
              <a:rect l="l" t="t" r="r" b="b"/>
              <a:pathLst>
                <a:path w="393415" h="227647" extrusionOk="0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6" name="Google Shape;3456;p37"/>
            <p:cNvSpPr/>
            <p:nvPr/>
          </p:nvSpPr>
          <p:spPr>
            <a:xfrm>
              <a:off x="6262407" y="4009401"/>
              <a:ext cx="183404" cy="318420"/>
            </a:xfrm>
            <a:custGeom>
              <a:avLst/>
              <a:gdLst/>
              <a:ahLst/>
              <a:cxnLst/>
              <a:rect l="l" t="t" r="r" b="b"/>
              <a:pathLst>
                <a:path w="183404" h="318420" extrusionOk="0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7" name="Google Shape;3457;p37"/>
            <p:cNvSpPr/>
            <p:nvPr/>
          </p:nvSpPr>
          <p:spPr>
            <a:xfrm>
              <a:off x="6079003" y="4009401"/>
              <a:ext cx="183403" cy="318420"/>
            </a:xfrm>
            <a:custGeom>
              <a:avLst/>
              <a:gdLst/>
              <a:ahLst/>
              <a:cxnLst/>
              <a:rect l="l" t="t" r="r" b="b"/>
              <a:pathLst>
                <a:path w="183403" h="318420" extrusionOk="0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8" name="Google Shape;3458;p37"/>
            <p:cNvSpPr/>
            <p:nvPr/>
          </p:nvSpPr>
          <p:spPr>
            <a:xfrm>
              <a:off x="6079003" y="4009401"/>
              <a:ext cx="183403" cy="160496"/>
            </a:xfrm>
            <a:custGeom>
              <a:avLst/>
              <a:gdLst/>
              <a:ahLst/>
              <a:cxnLst/>
              <a:rect l="l" t="t" r="r" b="b"/>
              <a:pathLst>
                <a:path w="183403" h="160496" extrusionOk="0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9" name="Google Shape;3459;p37"/>
            <p:cNvSpPr/>
            <p:nvPr/>
          </p:nvSpPr>
          <p:spPr>
            <a:xfrm>
              <a:off x="6262407" y="4009401"/>
              <a:ext cx="183404" cy="160496"/>
            </a:xfrm>
            <a:custGeom>
              <a:avLst/>
              <a:gdLst/>
              <a:ahLst/>
              <a:cxnLst/>
              <a:rect l="l" t="t" r="r" b="b"/>
              <a:pathLst>
                <a:path w="183404" h="160496" extrusionOk="0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0" name="Google Shape;3460;p37"/>
            <p:cNvSpPr/>
            <p:nvPr/>
          </p:nvSpPr>
          <p:spPr>
            <a:xfrm>
              <a:off x="6065699" y="3989017"/>
              <a:ext cx="196707" cy="171164"/>
            </a:xfrm>
            <a:custGeom>
              <a:avLst/>
              <a:gdLst/>
              <a:ahLst/>
              <a:cxnLst/>
              <a:rect l="l" t="t" r="r" b="b"/>
              <a:pathLst>
                <a:path w="196707" h="171164" extrusionOk="0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1" name="Google Shape;3461;p37"/>
            <p:cNvSpPr/>
            <p:nvPr/>
          </p:nvSpPr>
          <p:spPr>
            <a:xfrm>
              <a:off x="6262407" y="3989017"/>
              <a:ext cx="196708" cy="171164"/>
            </a:xfrm>
            <a:custGeom>
              <a:avLst/>
              <a:gdLst/>
              <a:ahLst/>
              <a:cxnLst/>
              <a:rect l="l" t="t" r="r" b="b"/>
              <a:pathLst>
                <a:path w="196708" h="171164" extrusionOk="0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2" name="Google Shape;3462;p37"/>
            <p:cNvSpPr/>
            <p:nvPr/>
          </p:nvSpPr>
          <p:spPr>
            <a:xfrm>
              <a:off x="3676221" y="3054710"/>
              <a:ext cx="439504" cy="254317"/>
            </a:xfrm>
            <a:custGeom>
              <a:avLst/>
              <a:gdLst/>
              <a:ahLst/>
              <a:cxnLst/>
              <a:rect l="l" t="t" r="r" b="b"/>
              <a:pathLst>
                <a:path w="439504" h="254317" extrusionOk="0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3" name="Google Shape;3463;p37"/>
            <p:cNvSpPr/>
            <p:nvPr/>
          </p:nvSpPr>
          <p:spPr>
            <a:xfrm>
              <a:off x="3825510" y="2548837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4" name="Google Shape;3464;p37"/>
            <p:cNvSpPr/>
            <p:nvPr/>
          </p:nvSpPr>
          <p:spPr>
            <a:xfrm>
              <a:off x="3723640" y="2605606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5" name="Google Shape;3465;p37"/>
            <p:cNvSpPr/>
            <p:nvPr/>
          </p:nvSpPr>
          <p:spPr>
            <a:xfrm>
              <a:off x="4066691" y="2719049"/>
              <a:ext cx="150904" cy="561498"/>
            </a:xfrm>
            <a:custGeom>
              <a:avLst/>
              <a:gdLst/>
              <a:ahLst/>
              <a:cxnLst/>
              <a:rect l="l" t="t" r="r" b="b"/>
              <a:pathLst>
                <a:path w="150904" h="561498" extrusionOk="0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6" name="Google Shape;3466;p37"/>
            <p:cNvSpPr/>
            <p:nvPr/>
          </p:nvSpPr>
          <p:spPr>
            <a:xfrm>
              <a:off x="3772674" y="2548837"/>
              <a:ext cx="101869" cy="108775"/>
            </a:xfrm>
            <a:custGeom>
              <a:avLst/>
              <a:gdLst/>
              <a:ahLst/>
              <a:cxnLst/>
              <a:rect l="l" t="t" r="r" b="b"/>
              <a:pathLst>
                <a:path w="101869" h="108775" extrusionOk="0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7" name="Google Shape;3467;p37"/>
            <p:cNvSpPr/>
            <p:nvPr/>
          </p:nvSpPr>
          <p:spPr>
            <a:xfrm>
              <a:off x="3846226" y="258352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8" name="Google Shape;3468;p37"/>
            <p:cNvSpPr/>
            <p:nvPr/>
          </p:nvSpPr>
          <p:spPr>
            <a:xfrm>
              <a:off x="3941824" y="252456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9" name="Google Shape;3469;p37"/>
            <p:cNvSpPr/>
            <p:nvPr/>
          </p:nvSpPr>
          <p:spPr>
            <a:xfrm>
              <a:off x="2533225" y="4605761"/>
              <a:ext cx="828643" cy="479488"/>
            </a:xfrm>
            <a:custGeom>
              <a:avLst/>
              <a:gdLst/>
              <a:ahLst/>
              <a:cxnLst/>
              <a:rect l="l" t="t" r="r" b="b"/>
              <a:pathLst>
                <a:path w="828643" h="479488" extrusionOk="0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0" name="Google Shape;3470;p37"/>
            <p:cNvSpPr/>
            <p:nvPr/>
          </p:nvSpPr>
          <p:spPr>
            <a:xfrm>
              <a:off x="2599924" y="3049662"/>
              <a:ext cx="198618" cy="433482"/>
            </a:xfrm>
            <a:custGeom>
              <a:avLst/>
              <a:gdLst/>
              <a:ahLst/>
              <a:cxnLst/>
              <a:rect l="l" t="t" r="r" b="b"/>
              <a:pathLst>
                <a:path w="198618" h="433482" extrusionOk="0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1" name="Google Shape;3471;p37"/>
            <p:cNvSpPr/>
            <p:nvPr/>
          </p:nvSpPr>
          <p:spPr>
            <a:xfrm>
              <a:off x="2627967" y="2871431"/>
              <a:ext cx="142827" cy="275330"/>
            </a:xfrm>
            <a:custGeom>
              <a:avLst/>
              <a:gdLst/>
              <a:ahLst/>
              <a:cxnLst/>
              <a:rect l="l" t="t" r="r" b="b"/>
              <a:pathLst>
                <a:path w="142827" h="275330" extrusionOk="0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2" name="Google Shape;3472;p37"/>
            <p:cNvSpPr/>
            <p:nvPr/>
          </p:nvSpPr>
          <p:spPr>
            <a:xfrm>
              <a:off x="2942472" y="4777576"/>
              <a:ext cx="307903" cy="173671"/>
            </a:xfrm>
            <a:custGeom>
              <a:avLst/>
              <a:gdLst/>
              <a:ahLst/>
              <a:cxnLst/>
              <a:rect l="l" t="t" r="r" b="b"/>
              <a:pathLst>
                <a:path w="307903" h="173671" extrusionOk="0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3" name="Google Shape;3473;p37"/>
            <p:cNvSpPr/>
            <p:nvPr/>
          </p:nvSpPr>
          <p:spPr>
            <a:xfrm>
              <a:off x="2947261" y="4806358"/>
              <a:ext cx="303072" cy="144889"/>
            </a:xfrm>
            <a:custGeom>
              <a:avLst/>
              <a:gdLst/>
              <a:ahLst/>
              <a:cxnLst/>
              <a:rect l="l" t="t" r="r" b="b"/>
              <a:pathLst>
                <a:path w="303072" h="144889" extrusionOk="0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4" name="Google Shape;3474;p37"/>
            <p:cNvSpPr/>
            <p:nvPr/>
          </p:nvSpPr>
          <p:spPr>
            <a:xfrm>
              <a:off x="2717232" y="4676188"/>
              <a:ext cx="307831" cy="173712"/>
            </a:xfrm>
            <a:custGeom>
              <a:avLst/>
              <a:gdLst/>
              <a:ahLst/>
              <a:cxnLst/>
              <a:rect l="l" t="t" r="r" b="b"/>
              <a:pathLst>
                <a:path w="307831" h="173712" extrusionOk="0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5" name="Google Shape;3475;p37"/>
            <p:cNvSpPr/>
            <p:nvPr/>
          </p:nvSpPr>
          <p:spPr>
            <a:xfrm>
              <a:off x="2722045" y="4705011"/>
              <a:ext cx="303068" cy="144889"/>
            </a:xfrm>
            <a:custGeom>
              <a:avLst/>
              <a:gdLst/>
              <a:ahLst/>
              <a:cxnLst/>
              <a:rect l="l" t="t" r="r" b="b"/>
              <a:pathLst>
                <a:path w="303068" h="144889" extrusionOk="0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6" name="Google Shape;3476;p37"/>
            <p:cNvSpPr/>
            <p:nvPr/>
          </p:nvSpPr>
          <p:spPr>
            <a:xfrm>
              <a:off x="2717265" y="3551725"/>
              <a:ext cx="450461" cy="1274557"/>
            </a:xfrm>
            <a:custGeom>
              <a:avLst/>
              <a:gdLst/>
              <a:ahLst/>
              <a:cxnLst/>
              <a:rect l="l" t="t" r="r" b="b"/>
              <a:pathLst>
                <a:path w="450461" h="1274557" extrusionOk="0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7" name="Google Shape;3477;p37"/>
            <p:cNvSpPr/>
            <p:nvPr/>
          </p:nvSpPr>
          <p:spPr>
            <a:xfrm>
              <a:off x="2775050" y="2505974"/>
              <a:ext cx="327076" cy="524521"/>
            </a:xfrm>
            <a:custGeom>
              <a:avLst/>
              <a:gdLst/>
              <a:ahLst/>
              <a:cxnLst/>
              <a:rect l="l" t="t" r="r" b="b"/>
              <a:pathLst>
                <a:path w="327076" h="524521" extrusionOk="0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8" name="Google Shape;3478;p37"/>
            <p:cNvSpPr/>
            <p:nvPr/>
          </p:nvSpPr>
          <p:spPr>
            <a:xfrm>
              <a:off x="2667800" y="2877512"/>
              <a:ext cx="502799" cy="834581"/>
            </a:xfrm>
            <a:custGeom>
              <a:avLst/>
              <a:gdLst/>
              <a:ahLst/>
              <a:cxnLst/>
              <a:rect l="l" t="t" r="r" b="b"/>
              <a:pathLst>
                <a:path w="502799" h="834581" extrusionOk="0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9" name="Google Shape;3479;p37"/>
            <p:cNvSpPr/>
            <p:nvPr/>
          </p:nvSpPr>
          <p:spPr>
            <a:xfrm>
              <a:off x="3024379" y="2981457"/>
              <a:ext cx="633923" cy="498110"/>
            </a:xfrm>
            <a:custGeom>
              <a:avLst/>
              <a:gdLst/>
              <a:ahLst/>
              <a:cxnLst/>
              <a:rect l="l" t="t" r="r" b="b"/>
              <a:pathLst>
                <a:path w="633923" h="498110" extrusionOk="0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0" name="Google Shape;3480;p37"/>
            <p:cNvSpPr/>
            <p:nvPr/>
          </p:nvSpPr>
          <p:spPr>
            <a:xfrm>
              <a:off x="3001678" y="2971210"/>
              <a:ext cx="194366" cy="284908"/>
            </a:xfrm>
            <a:custGeom>
              <a:avLst/>
              <a:gdLst/>
              <a:ahLst/>
              <a:cxnLst/>
              <a:rect l="l" t="t" r="r" b="b"/>
              <a:pathLst>
                <a:path w="194366" h="284908" extrusionOk="0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1" name="Google Shape;3481;p37"/>
            <p:cNvSpPr/>
            <p:nvPr/>
          </p:nvSpPr>
          <p:spPr>
            <a:xfrm>
              <a:off x="2785215" y="2483249"/>
              <a:ext cx="317013" cy="350275"/>
            </a:xfrm>
            <a:custGeom>
              <a:avLst/>
              <a:gdLst/>
              <a:ahLst/>
              <a:cxnLst/>
              <a:rect l="l" t="t" r="r" b="b"/>
              <a:pathLst>
                <a:path w="317013" h="350275" extrusionOk="0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2" name="Google Shape;3482;p37"/>
            <p:cNvSpPr/>
            <p:nvPr/>
          </p:nvSpPr>
          <p:spPr>
            <a:xfrm>
              <a:off x="3466812" y="3201065"/>
              <a:ext cx="95905" cy="84340"/>
            </a:xfrm>
            <a:custGeom>
              <a:avLst/>
              <a:gdLst/>
              <a:ahLst/>
              <a:cxnLst/>
              <a:rect l="l" t="t" r="r" b="b"/>
              <a:pathLst>
                <a:path w="95905" h="84340" extrusionOk="0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3" name="Google Shape;3483;p37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3484" name="Google Shape;3484;p37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820" extrusionOk="0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5" name="Google Shape;3485;p37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6572" extrusionOk="0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6" name="Google Shape;3486;p37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286" extrusionOk="0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7" name="Google Shape;3487;p37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68" extrusionOk="0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37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37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37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37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37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37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37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37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37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8583" extrusionOk="0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37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7715" extrusionOk="0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37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7810" extrusionOk="0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9" name="Google Shape;3499;p37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85" extrusionOk="0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0" name="Google Shape;3500;p37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1" name="Google Shape;3501;p37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2" name="Google Shape;3502;p37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3619" extrusionOk="0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3" name="Google Shape;3503;p37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547" extrusionOk="0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04" name="Google Shape;3504;p37"/>
            <p:cNvSpPr/>
            <p:nvPr/>
          </p:nvSpPr>
          <p:spPr>
            <a:xfrm>
              <a:off x="3497758" y="3222825"/>
              <a:ext cx="163253" cy="135636"/>
            </a:xfrm>
            <a:custGeom>
              <a:avLst/>
              <a:gdLst/>
              <a:ahLst/>
              <a:cxnLst/>
              <a:rect l="l" t="t" r="r" b="b"/>
              <a:pathLst>
                <a:path w="163253" h="135636" extrusionOk="0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37"/>
            <p:cNvSpPr/>
            <p:nvPr/>
          </p:nvSpPr>
          <p:spPr>
            <a:xfrm>
              <a:off x="6274476" y="1508477"/>
              <a:ext cx="336298" cy="520294"/>
            </a:xfrm>
            <a:custGeom>
              <a:avLst/>
              <a:gdLst/>
              <a:ahLst/>
              <a:cxnLst/>
              <a:rect l="l" t="t" r="r" b="b"/>
              <a:pathLst>
                <a:path w="336298" h="520294" extrusionOk="0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6" name="Google Shape;3506;p37"/>
            <p:cNvSpPr/>
            <p:nvPr/>
          </p:nvSpPr>
          <p:spPr>
            <a:xfrm>
              <a:off x="6256990" y="1535134"/>
              <a:ext cx="307985" cy="495867"/>
            </a:xfrm>
            <a:custGeom>
              <a:avLst/>
              <a:gdLst/>
              <a:ahLst/>
              <a:cxnLst/>
              <a:rect l="l" t="t" r="r" b="b"/>
              <a:pathLst>
                <a:path w="307985" h="495867" extrusionOk="0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7" name="Google Shape;3507;p37"/>
            <p:cNvSpPr/>
            <p:nvPr/>
          </p:nvSpPr>
          <p:spPr>
            <a:xfrm>
              <a:off x="6322845" y="1634489"/>
              <a:ext cx="176087" cy="297735"/>
            </a:xfrm>
            <a:custGeom>
              <a:avLst/>
              <a:gdLst/>
              <a:ahLst/>
              <a:cxnLst/>
              <a:rect l="l" t="t" r="r" b="b"/>
              <a:pathLst>
                <a:path w="176087" h="297735" extrusionOk="0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37"/>
            <p:cNvSpPr/>
            <p:nvPr/>
          </p:nvSpPr>
          <p:spPr>
            <a:xfrm>
              <a:off x="3417840" y="830009"/>
              <a:ext cx="336307" cy="520393"/>
            </a:xfrm>
            <a:custGeom>
              <a:avLst/>
              <a:gdLst/>
              <a:ahLst/>
              <a:cxnLst/>
              <a:rect l="l" t="t" r="r" b="b"/>
              <a:pathLst>
                <a:path w="336307" h="520393" extrusionOk="0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37"/>
            <p:cNvSpPr/>
            <p:nvPr/>
          </p:nvSpPr>
          <p:spPr>
            <a:xfrm>
              <a:off x="3400355" y="856397"/>
              <a:ext cx="307985" cy="495973"/>
            </a:xfrm>
            <a:custGeom>
              <a:avLst/>
              <a:gdLst/>
              <a:ahLst/>
              <a:cxnLst/>
              <a:rect l="l" t="t" r="r" b="b"/>
              <a:pathLst>
                <a:path w="307985" h="495973" extrusionOk="0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37"/>
            <p:cNvSpPr/>
            <p:nvPr/>
          </p:nvSpPr>
          <p:spPr>
            <a:xfrm>
              <a:off x="3456326" y="989404"/>
              <a:ext cx="196042" cy="250697"/>
            </a:xfrm>
            <a:custGeom>
              <a:avLst/>
              <a:gdLst/>
              <a:ahLst/>
              <a:cxnLst/>
              <a:rect l="l" t="t" r="r" b="b"/>
              <a:pathLst>
                <a:path w="196042" h="250697" extrusionOk="0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11" name="Google Shape;3511;p37"/>
          <p:cNvSpPr txBox="1">
            <a:spLocks noGrp="1"/>
          </p:cNvSpPr>
          <p:nvPr>
            <p:ph type="title"/>
          </p:nvPr>
        </p:nvSpPr>
        <p:spPr>
          <a:xfrm>
            <a:off x="381000" y="624650"/>
            <a:ext cx="1562100" cy="46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/>
              <a:t>Risorse Extra</a:t>
            </a:r>
            <a:endParaRPr sz="2400" dirty="0"/>
          </a:p>
        </p:txBody>
      </p:sp>
      <p:sp>
        <p:nvSpPr>
          <p:cNvPr id="3512" name="Google Shape;3512;p37"/>
          <p:cNvSpPr txBox="1"/>
          <p:nvPr/>
        </p:nvSpPr>
        <p:spPr>
          <a:xfrm>
            <a:off x="381000" y="1466850"/>
            <a:ext cx="1782600" cy="3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latin typeface="Barlow Light"/>
                <a:ea typeface="Barlow Light"/>
                <a:cs typeface="Barlow Light"/>
                <a:sym typeface="Barlow Light"/>
              </a:rPr>
              <a:t>Illustrazioni create da </a:t>
            </a:r>
            <a:r>
              <a:rPr lang="en" sz="1200" u="sng" dirty="0">
                <a:solidFill>
                  <a:schemeClr val="hlink"/>
                </a:solidFill>
                <a:latin typeface="Barlow Light"/>
                <a:ea typeface="Barlow Light"/>
                <a:cs typeface="Barlow Light"/>
                <a:sym typeface="Barlow Light"/>
                <a:hlinkClick r:id="rId3"/>
              </a:rPr>
              <a:t>Sergei Tikhonov</a:t>
            </a:r>
            <a:r>
              <a:rPr lang="en" sz="1200" dirty="0">
                <a:latin typeface="Barlow Light"/>
                <a:ea typeface="Barlow Light"/>
                <a:cs typeface="Barlow Light"/>
                <a:sym typeface="Barlow Light"/>
              </a:rPr>
              <a:t>.</a:t>
            </a:r>
            <a:endParaRPr sz="1200" dirty="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dirty="0">
                <a:latin typeface="Barlow Light"/>
                <a:ea typeface="Barlow Light"/>
                <a:cs typeface="Barlow Light"/>
                <a:sym typeface="Barlow Light"/>
              </a:rPr>
              <a:t>Free illustrations published under the MIT License. You can use them for personal and commercial projects, without the need to include attribution.</a:t>
            </a:r>
            <a:endParaRPr sz="1200" dirty="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  <a:latin typeface="Barlow Light"/>
                <a:ea typeface="Barlow Light"/>
                <a:cs typeface="Barlow Light"/>
                <a:sym typeface="Barlow Light"/>
                <a:hlinkClick r:id="rId4"/>
              </a:rPr>
              <a:t>See license</a:t>
            </a:r>
            <a:r>
              <a:rPr lang="en" sz="1200" dirty="0">
                <a:latin typeface="Barlow Light"/>
                <a:ea typeface="Barlow Light"/>
                <a:cs typeface="Barlow Light"/>
                <a:sym typeface="Barlow Light"/>
              </a:rPr>
              <a:t>.</a:t>
            </a:r>
            <a:endParaRPr sz="1200" dirty="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3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3518" name="Google Shape;3518;p38"/>
          <p:cNvGrpSpPr/>
          <p:nvPr/>
        </p:nvGrpSpPr>
        <p:grpSpPr>
          <a:xfrm>
            <a:off x="2824328" y="371579"/>
            <a:ext cx="1459675" cy="1782539"/>
            <a:chOff x="2473900" y="225896"/>
            <a:chExt cx="3899746" cy="4762328"/>
          </a:xfrm>
        </p:grpSpPr>
        <p:sp>
          <p:nvSpPr>
            <p:cNvPr id="3519" name="Google Shape;3519;p38"/>
            <p:cNvSpPr/>
            <p:nvPr/>
          </p:nvSpPr>
          <p:spPr>
            <a:xfrm>
              <a:off x="3961606" y="3558431"/>
              <a:ext cx="1029717" cy="605511"/>
            </a:xfrm>
            <a:custGeom>
              <a:avLst/>
              <a:gdLst/>
              <a:ahLst/>
              <a:cxnLst/>
              <a:rect l="l" t="t" r="r" b="b"/>
              <a:pathLst>
                <a:path w="1029717" h="605511" extrusionOk="0">
                  <a:moveTo>
                    <a:pt x="850397" y="593403"/>
                  </a:moveTo>
                  <a:lnTo>
                    <a:pt x="15367" y="111819"/>
                  </a:lnTo>
                  <a:cubicBezTo>
                    <a:pt x="618" y="103218"/>
                    <a:pt x="-4384" y="84273"/>
                    <a:pt x="4193" y="69490"/>
                  </a:cubicBezTo>
                  <a:cubicBezTo>
                    <a:pt x="7132" y="64442"/>
                    <a:pt x="11430" y="60327"/>
                    <a:pt x="16603" y="57622"/>
                  </a:cubicBezTo>
                  <a:lnTo>
                    <a:pt x="121683" y="3425"/>
                  </a:lnTo>
                  <a:cubicBezTo>
                    <a:pt x="130993" y="-1366"/>
                    <a:pt x="142081" y="-1118"/>
                    <a:pt x="151163" y="4092"/>
                  </a:cubicBezTo>
                  <a:lnTo>
                    <a:pt x="1014246" y="501868"/>
                  </a:lnTo>
                  <a:cubicBezTo>
                    <a:pt x="1029005" y="510355"/>
                    <a:pt x="1034092" y="529214"/>
                    <a:pt x="1025619" y="543997"/>
                  </a:cubicBezTo>
                  <a:cubicBezTo>
                    <a:pt x="1022662" y="549150"/>
                    <a:pt x="1018287" y="553341"/>
                    <a:pt x="1013010" y="556065"/>
                  </a:cubicBezTo>
                  <a:lnTo>
                    <a:pt x="936934" y="595404"/>
                  </a:lnTo>
                  <a:cubicBezTo>
                    <a:pt x="909632" y="609558"/>
                    <a:pt x="877014" y="608805"/>
                    <a:pt x="850397" y="593403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0" name="Google Shape;3520;p38"/>
            <p:cNvSpPr/>
            <p:nvPr/>
          </p:nvSpPr>
          <p:spPr>
            <a:xfrm>
              <a:off x="4042969" y="1357120"/>
              <a:ext cx="929840" cy="2717164"/>
            </a:xfrm>
            <a:custGeom>
              <a:avLst/>
              <a:gdLst/>
              <a:ahLst/>
              <a:cxnLst/>
              <a:rect l="l" t="t" r="r" b="b"/>
              <a:pathLst>
                <a:path w="929840" h="2717164" extrusionOk="0">
                  <a:moveTo>
                    <a:pt x="820195" y="2704036"/>
                  </a:moveTo>
                  <a:lnTo>
                    <a:pt x="108694" y="2292556"/>
                  </a:lnTo>
                  <a:cubicBezTo>
                    <a:pt x="48403" y="2257695"/>
                    <a:pt x="0" y="2164254"/>
                    <a:pt x="0" y="2083768"/>
                  </a:cubicBezTo>
                  <a:lnTo>
                    <a:pt x="0" y="95710"/>
                  </a:lnTo>
                  <a:cubicBezTo>
                    <a:pt x="0" y="15224"/>
                    <a:pt x="48879" y="-21733"/>
                    <a:pt x="109169" y="13128"/>
                  </a:cubicBezTo>
                  <a:lnTo>
                    <a:pt x="820671" y="424608"/>
                  </a:lnTo>
                  <a:cubicBezTo>
                    <a:pt x="880961" y="459470"/>
                    <a:pt x="929840" y="552910"/>
                    <a:pt x="929840" y="633396"/>
                  </a:cubicBezTo>
                  <a:lnTo>
                    <a:pt x="929840" y="2621454"/>
                  </a:lnTo>
                  <a:cubicBezTo>
                    <a:pt x="929365" y="2701941"/>
                    <a:pt x="880486" y="2738897"/>
                    <a:pt x="820195" y="270403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1" name="Google Shape;3521;p38"/>
            <p:cNvSpPr/>
            <p:nvPr/>
          </p:nvSpPr>
          <p:spPr>
            <a:xfrm>
              <a:off x="4875432" y="3975622"/>
              <a:ext cx="56391" cy="121443"/>
            </a:xfrm>
            <a:custGeom>
              <a:avLst/>
              <a:gdLst/>
              <a:ahLst/>
              <a:cxnLst/>
              <a:rect l="l" t="t" r="r" b="b"/>
              <a:pathLst>
                <a:path w="56391" h="121443" extrusionOk="0">
                  <a:moveTo>
                    <a:pt x="0" y="121444"/>
                  </a:moveTo>
                  <a:lnTo>
                    <a:pt x="56391" y="92869"/>
                  </a:lnTo>
                  <a:lnTo>
                    <a:pt x="2282" y="0"/>
                  </a:lnTo>
                  <a:lnTo>
                    <a:pt x="0" y="12144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2" name="Google Shape;3522;p38"/>
            <p:cNvSpPr/>
            <p:nvPr/>
          </p:nvSpPr>
          <p:spPr>
            <a:xfrm>
              <a:off x="4031462" y="1362819"/>
              <a:ext cx="51922" cy="76581"/>
            </a:xfrm>
            <a:custGeom>
              <a:avLst/>
              <a:gdLst/>
              <a:ahLst/>
              <a:cxnLst/>
              <a:rect l="l" t="t" r="r" b="b"/>
              <a:pathLst>
                <a:path w="51922" h="76581" extrusionOk="0">
                  <a:moveTo>
                    <a:pt x="0" y="27242"/>
                  </a:moveTo>
                  <a:lnTo>
                    <a:pt x="51922" y="0"/>
                  </a:lnTo>
                  <a:lnTo>
                    <a:pt x="41461" y="76581"/>
                  </a:lnTo>
                  <a:lnTo>
                    <a:pt x="0" y="272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3" name="Google Shape;3523;p38"/>
            <p:cNvSpPr/>
            <p:nvPr/>
          </p:nvSpPr>
          <p:spPr>
            <a:xfrm>
              <a:off x="3997133" y="1379805"/>
              <a:ext cx="929842" cy="2717228"/>
            </a:xfrm>
            <a:custGeom>
              <a:avLst/>
              <a:gdLst/>
              <a:ahLst/>
              <a:cxnLst/>
              <a:rect l="l" t="t" r="r" b="b"/>
              <a:pathLst>
                <a:path w="929842" h="2717228" extrusionOk="0">
                  <a:moveTo>
                    <a:pt x="820671" y="2704116"/>
                  </a:moveTo>
                  <a:lnTo>
                    <a:pt x="109169" y="2292636"/>
                  </a:lnTo>
                  <a:cubicBezTo>
                    <a:pt x="48879" y="2257774"/>
                    <a:pt x="0" y="2164239"/>
                    <a:pt x="0" y="2083752"/>
                  </a:cubicBezTo>
                  <a:lnTo>
                    <a:pt x="0" y="95790"/>
                  </a:lnTo>
                  <a:cubicBezTo>
                    <a:pt x="0" y="15303"/>
                    <a:pt x="48879" y="-21749"/>
                    <a:pt x="109169" y="13113"/>
                  </a:cubicBezTo>
                  <a:lnTo>
                    <a:pt x="820671" y="424593"/>
                  </a:lnTo>
                  <a:cubicBezTo>
                    <a:pt x="880961" y="459454"/>
                    <a:pt x="929840" y="552990"/>
                    <a:pt x="929840" y="633476"/>
                  </a:cubicBezTo>
                  <a:lnTo>
                    <a:pt x="929840" y="2621439"/>
                  </a:lnTo>
                  <a:cubicBezTo>
                    <a:pt x="930221" y="2701925"/>
                    <a:pt x="880961" y="2738977"/>
                    <a:pt x="820671" y="270411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4" name="Google Shape;3524;p38"/>
            <p:cNvSpPr/>
            <p:nvPr/>
          </p:nvSpPr>
          <p:spPr>
            <a:xfrm>
              <a:off x="3989621" y="1384880"/>
              <a:ext cx="929745" cy="2717215"/>
            </a:xfrm>
            <a:custGeom>
              <a:avLst/>
              <a:gdLst/>
              <a:ahLst/>
              <a:cxnLst/>
              <a:rect l="l" t="t" r="r" b="b"/>
              <a:pathLst>
                <a:path w="929745" h="2717215" extrusionOk="0">
                  <a:moveTo>
                    <a:pt x="929745" y="633449"/>
                  </a:moveTo>
                  <a:lnTo>
                    <a:pt x="929745" y="2621412"/>
                  </a:lnTo>
                  <a:cubicBezTo>
                    <a:pt x="929745" y="2701994"/>
                    <a:pt x="880961" y="2738951"/>
                    <a:pt x="820671" y="2704089"/>
                  </a:cubicBezTo>
                  <a:lnTo>
                    <a:pt x="541567" y="2542736"/>
                  </a:lnTo>
                  <a:lnTo>
                    <a:pt x="454840" y="2492539"/>
                  </a:lnTo>
                  <a:lnTo>
                    <a:pt x="109074" y="2292514"/>
                  </a:lnTo>
                  <a:cubicBezTo>
                    <a:pt x="48784" y="2257653"/>
                    <a:pt x="0" y="2164212"/>
                    <a:pt x="0" y="2083631"/>
                  </a:cubicBezTo>
                  <a:lnTo>
                    <a:pt x="0" y="95763"/>
                  </a:lnTo>
                  <a:cubicBezTo>
                    <a:pt x="0" y="15182"/>
                    <a:pt x="48784" y="-21680"/>
                    <a:pt x="109074" y="13086"/>
                  </a:cubicBezTo>
                  <a:lnTo>
                    <a:pt x="820671" y="424566"/>
                  </a:lnTo>
                  <a:cubicBezTo>
                    <a:pt x="880676" y="459428"/>
                    <a:pt x="929745" y="552868"/>
                    <a:pt x="929745" y="6334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5" name="Google Shape;3525;p38"/>
            <p:cNvSpPr/>
            <p:nvPr/>
          </p:nvSpPr>
          <p:spPr>
            <a:xfrm>
              <a:off x="4041162" y="1465160"/>
              <a:ext cx="826947" cy="2523815"/>
            </a:xfrm>
            <a:custGeom>
              <a:avLst/>
              <a:gdLst/>
              <a:ahLst/>
              <a:cxnLst/>
              <a:rect l="l" t="t" r="r" b="b"/>
              <a:pathLst>
                <a:path w="826947" h="2523815" extrusionOk="0">
                  <a:moveTo>
                    <a:pt x="826947" y="532977"/>
                  </a:moveTo>
                  <a:lnTo>
                    <a:pt x="826947" y="2469219"/>
                  </a:lnTo>
                  <a:cubicBezTo>
                    <a:pt x="826947" y="2517987"/>
                    <a:pt x="792808" y="2537799"/>
                    <a:pt x="750871" y="2513319"/>
                  </a:cubicBezTo>
                  <a:lnTo>
                    <a:pt x="528444" y="2384732"/>
                  </a:lnTo>
                  <a:lnTo>
                    <a:pt x="508759" y="2373397"/>
                  </a:lnTo>
                  <a:lnTo>
                    <a:pt x="502197" y="2369492"/>
                  </a:lnTo>
                  <a:lnTo>
                    <a:pt x="453889" y="2341965"/>
                  </a:lnTo>
                  <a:lnTo>
                    <a:pt x="314670" y="2261669"/>
                  </a:lnTo>
                  <a:lnTo>
                    <a:pt x="314670" y="2261669"/>
                  </a:lnTo>
                  <a:lnTo>
                    <a:pt x="256947" y="2228332"/>
                  </a:lnTo>
                  <a:lnTo>
                    <a:pt x="233744" y="2214901"/>
                  </a:lnTo>
                  <a:lnTo>
                    <a:pt x="76076" y="2123747"/>
                  </a:lnTo>
                  <a:cubicBezTo>
                    <a:pt x="33949" y="2099363"/>
                    <a:pt x="0" y="2040022"/>
                    <a:pt x="0" y="1991159"/>
                  </a:cubicBezTo>
                  <a:lnTo>
                    <a:pt x="0" y="54631"/>
                  </a:lnTo>
                  <a:cubicBezTo>
                    <a:pt x="0" y="5863"/>
                    <a:pt x="34139" y="-13949"/>
                    <a:pt x="76076" y="10435"/>
                  </a:cubicBezTo>
                  <a:lnTo>
                    <a:pt x="353659" y="171122"/>
                  </a:lnTo>
                  <a:lnTo>
                    <a:pt x="353659" y="171884"/>
                  </a:lnTo>
                  <a:cubicBezTo>
                    <a:pt x="355979" y="213822"/>
                    <a:pt x="378127" y="252141"/>
                    <a:pt x="413283" y="275040"/>
                  </a:cubicBezTo>
                  <a:cubicBezTo>
                    <a:pt x="446186" y="294090"/>
                    <a:pt x="472813" y="278564"/>
                    <a:pt x="472813" y="240654"/>
                  </a:cubicBezTo>
                  <a:cubicBezTo>
                    <a:pt x="472813" y="240654"/>
                    <a:pt x="472813" y="240083"/>
                    <a:pt x="472813" y="239797"/>
                  </a:cubicBezTo>
                  <a:lnTo>
                    <a:pt x="750681" y="400484"/>
                  </a:lnTo>
                  <a:cubicBezTo>
                    <a:pt x="792808" y="424868"/>
                    <a:pt x="826947" y="484590"/>
                    <a:pt x="826947" y="5329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6" name="Google Shape;3526;p38"/>
            <p:cNvSpPr/>
            <p:nvPr/>
          </p:nvSpPr>
          <p:spPr>
            <a:xfrm rot="-1790023">
              <a:off x="4443891" y="1666407"/>
              <a:ext cx="37024" cy="64039"/>
            </a:xfrm>
            <a:custGeom>
              <a:avLst/>
              <a:gdLst/>
              <a:ahLst/>
              <a:cxnLst/>
              <a:rect l="l" t="t" r="r" b="b"/>
              <a:pathLst>
                <a:path w="37023" h="64037" extrusionOk="0">
                  <a:moveTo>
                    <a:pt x="37025" y="32019"/>
                  </a:moveTo>
                  <a:cubicBezTo>
                    <a:pt x="37025" y="49703"/>
                    <a:pt x="28737" y="64038"/>
                    <a:pt x="18513" y="64038"/>
                  </a:cubicBezTo>
                  <a:cubicBezTo>
                    <a:pt x="8289" y="64038"/>
                    <a:pt x="1" y="49703"/>
                    <a:pt x="1" y="32019"/>
                  </a:cubicBezTo>
                  <a:cubicBezTo>
                    <a:pt x="1" y="14336"/>
                    <a:pt x="8289" y="1"/>
                    <a:pt x="18513" y="1"/>
                  </a:cubicBezTo>
                  <a:cubicBezTo>
                    <a:pt x="28737" y="1"/>
                    <a:pt x="37025" y="14336"/>
                    <a:pt x="37025" y="3201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7" name="Google Shape;3527;p38"/>
            <p:cNvSpPr/>
            <p:nvPr/>
          </p:nvSpPr>
          <p:spPr>
            <a:xfrm>
              <a:off x="4445031" y="1680263"/>
              <a:ext cx="19019" cy="24476"/>
            </a:xfrm>
            <a:custGeom>
              <a:avLst/>
              <a:gdLst/>
              <a:ahLst/>
              <a:cxnLst/>
              <a:rect l="l" t="t" r="r" b="b"/>
              <a:pathLst>
                <a:path w="19019" h="24476" extrusionOk="0">
                  <a:moveTo>
                    <a:pt x="9510" y="23170"/>
                  </a:moveTo>
                  <a:cubicBezTo>
                    <a:pt x="3927" y="19532"/>
                    <a:pt x="399" y="13445"/>
                    <a:pt x="0" y="6787"/>
                  </a:cubicBezTo>
                  <a:cubicBezTo>
                    <a:pt x="0" y="691"/>
                    <a:pt x="4279" y="-1690"/>
                    <a:pt x="9510" y="1263"/>
                  </a:cubicBezTo>
                  <a:cubicBezTo>
                    <a:pt x="15130" y="4911"/>
                    <a:pt x="18667" y="11035"/>
                    <a:pt x="19019" y="17741"/>
                  </a:cubicBezTo>
                  <a:cubicBezTo>
                    <a:pt x="18924" y="23742"/>
                    <a:pt x="14740" y="26218"/>
                    <a:pt x="9510" y="2317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8" name="Google Shape;3528;p38"/>
            <p:cNvSpPr/>
            <p:nvPr/>
          </p:nvSpPr>
          <p:spPr>
            <a:xfrm>
              <a:off x="4937719" y="2165784"/>
              <a:ext cx="21015" cy="115427"/>
            </a:xfrm>
            <a:custGeom>
              <a:avLst/>
              <a:gdLst/>
              <a:ahLst/>
              <a:cxnLst/>
              <a:rect l="l" t="t" r="r" b="b"/>
              <a:pathLst>
                <a:path w="21015" h="115427" extrusionOk="0">
                  <a:moveTo>
                    <a:pt x="10556" y="114102"/>
                  </a:moveTo>
                  <a:lnTo>
                    <a:pt x="10556" y="114102"/>
                  </a:lnTo>
                  <a:cubicBezTo>
                    <a:pt x="4755" y="117531"/>
                    <a:pt x="0" y="114102"/>
                    <a:pt x="0" y="106196"/>
                  </a:cubicBezTo>
                  <a:lnTo>
                    <a:pt x="0" y="21423"/>
                  </a:lnTo>
                  <a:cubicBezTo>
                    <a:pt x="124" y="13422"/>
                    <a:pt x="4042" y="5964"/>
                    <a:pt x="10556" y="1326"/>
                  </a:cubicBezTo>
                  <a:lnTo>
                    <a:pt x="10556" y="1326"/>
                  </a:lnTo>
                  <a:cubicBezTo>
                    <a:pt x="16356" y="-2103"/>
                    <a:pt x="21016" y="1326"/>
                    <a:pt x="21016" y="9231"/>
                  </a:cubicBezTo>
                  <a:lnTo>
                    <a:pt x="21016" y="94004"/>
                  </a:lnTo>
                  <a:cubicBezTo>
                    <a:pt x="20930" y="101986"/>
                    <a:pt x="17041" y="109453"/>
                    <a:pt x="10556" y="114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9" name="Google Shape;3529;p38"/>
            <p:cNvSpPr/>
            <p:nvPr/>
          </p:nvSpPr>
          <p:spPr>
            <a:xfrm>
              <a:off x="4937719" y="2304659"/>
              <a:ext cx="21015" cy="115427"/>
            </a:xfrm>
            <a:custGeom>
              <a:avLst/>
              <a:gdLst/>
              <a:ahLst/>
              <a:cxnLst/>
              <a:rect l="l" t="t" r="r" b="b"/>
              <a:pathLst>
                <a:path w="21015" h="115427" extrusionOk="0">
                  <a:moveTo>
                    <a:pt x="10556" y="114102"/>
                  </a:moveTo>
                  <a:lnTo>
                    <a:pt x="10556" y="114102"/>
                  </a:lnTo>
                  <a:cubicBezTo>
                    <a:pt x="4755" y="117531"/>
                    <a:pt x="0" y="114102"/>
                    <a:pt x="0" y="106196"/>
                  </a:cubicBezTo>
                  <a:lnTo>
                    <a:pt x="0" y="21423"/>
                  </a:lnTo>
                  <a:cubicBezTo>
                    <a:pt x="124" y="13423"/>
                    <a:pt x="4042" y="5964"/>
                    <a:pt x="10556" y="1326"/>
                  </a:cubicBezTo>
                  <a:lnTo>
                    <a:pt x="10556" y="1326"/>
                  </a:lnTo>
                  <a:cubicBezTo>
                    <a:pt x="16356" y="-2103"/>
                    <a:pt x="21016" y="1326"/>
                    <a:pt x="21016" y="9232"/>
                  </a:cubicBezTo>
                  <a:lnTo>
                    <a:pt x="21016" y="94004"/>
                  </a:lnTo>
                  <a:cubicBezTo>
                    <a:pt x="20930" y="101986"/>
                    <a:pt x="17041" y="109454"/>
                    <a:pt x="10556" y="114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0" name="Google Shape;3530;p38"/>
            <p:cNvSpPr/>
            <p:nvPr/>
          </p:nvSpPr>
          <p:spPr>
            <a:xfrm>
              <a:off x="4126748" y="1626823"/>
              <a:ext cx="636661" cy="579135"/>
            </a:xfrm>
            <a:custGeom>
              <a:avLst/>
              <a:gdLst/>
              <a:ahLst/>
              <a:cxnLst/>
              <a:rect l="l" t="t" r="r" b="b"/>
              <a:pathLst>
                <a:path w="636661" h="579135" extrusionOk="0">
                  <a:moveTo>
                    <a:pt x="607277" y="575624"/>
                  </a:moveTo>
                  <a:lnTo>
                    <a:pt x="29384" y="241392"/>
                  </a:lnTo>
                  <a:cubicBezTo>
                    <a:pt x="11231" y="228400"/>
                    <a:pt x="323" y="207540"/>
                    <a:pt x="0" y="185195"/>
                  </a:cubicBezTo>
                  <a:lnTo>
                    <a:pt x="0" y="25746"/>
                  </a:lnTo>
                  <a:cubicBezTo>
                    <a:pt x="0" y="4124"/>
                    <a:pt x="13123" y="-5877"/>
                    <a:pt x="29384" y="3553"/>
                  </a:cubicBezTo>
                  <a:lnTo>
                    <a:pt x="607277" y="337690"/>
                  </a:lnTo>
                  <a:cubicBezTo>
                    <a:pt x="625403" y="350749"/>
                    <a:pt x="636301" y="371618"/>
                    <a:pt x="636662" y="393983"/>
                  </a:cubicBezTo>
                  <a:lnTo>
                    <a:pt x="636662" y="553336"/>
                  </a:lnTo>
                  <a:cubicBezTo>
                    <a:pt x="636662" y="575053"/>
                    <a:pt x="623444" y="584959"/>
                    <a:pt x="607277" y="57562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1" name="Google Shape;3531;p38"/>
            <p:cNvSpPr/>
            <p:nvPr/>
          </p:nvSpPr>
          <p:spPr>
            <a:xfrm>
              <a:off x="4126748" y="1794587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0" y="0"/>
                  </a:moveTo>
                  <a:lnTo>
                    <a:pt x="0" y="147256"/>
                  </a:lnTo>
                  <a:lnTo>
                    <a:pt x="81592" y="103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2" name="Google Shape;3532;p38"/>
            <p:cNvSpPr/>
            <p:nvPr/>
          </p:nvSpPr>
          <p:spPr>
            <a:xfrm>
              <a:off x="4244285" y="1743629"/>
              <a:ext cx="435820" cy="297370"/>
            </a:xfrm>
            <a:custGeom>
              <a:avLst/>
              <a:gdLst/>
              <a:ahLst/>
              <a:cxnLst/>
              <a:rect l="l" t="t" r="r" b="b"/>
              <a:pathLst>
                <a:path w="435820" h="297370" extrusionOk="0">
                  <a:moveTo>
                    <a:pt x="435821" y="297371"/>
                  </a:moveTo>
                  <a:lnTo>
                    <a:pt x="0" y="45339"/>
                  </a:lnTo>
                  <a:lnTo>
                    <a:pt x="0" y="0"/>
                  </a:lnTo>
                  <a:lnTo>
                    <a:pt x="435821" y="252032"/>
                  </a:lnTo>
                  <a:lnTo>
                    <a:pt x="435821" y="297371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3" name="Google Shape;3533;p38"/>
            <p:cNvSpPr/>
            <p:nvPr/>
          </p:nvSpPr>
          <p:spPr>
            <a:xfrm>
              <a:off x="4244285" y="1811637"/>
              <a:ext cx="215485" cy="169925"/>
            </a:xfrm>
            <a:custGeom>
              <a:avLst/>
              <a:gdLst/>
              <a:ahLst/>
              <a:cxnLst/>
              <a:rect l="l" t="t" r="r" b="b"/>
              <a:pathLst>
                <a:path w="215485" h="169925" extrusionOk="0">
                  <a:moveTo>
                    <a:pt x="215486" y="169926"/>
                  </a:moveTo>
                  <a:lnTo>
                    <a:pt x="0" y="45244"/>
                  </a:lnTo>
                  <a:lnTo>
                    <a:pt x="0" y="0"/>
                  </a:lnTo>
                  <a:lnTo>
                    <a:pt x="215486" y="124587"/>
                  </a:lnTo>
                  <a:lnTo>
                    <a:pt x="215486" y="169926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4" name="Google Shape;3534;p38"/>
            <p:cNvSpPr/>
            <p:nvPr/>
          </p:nvSpPr>
          <p:spPr>
            <a:xfrm>
              <a:off x="4126748" y="2516077"/>
              <a:ext cx="479945" cy="412011"/>
            </a:xfrm>
            <a:custGeom>
              <a:avLst/>
              <a:gdLst/>
              <a:ahLst/>
              <a:cxnLst/>
              <a:rect l="l" t="t" r="r" b="b"/>
              <a:pathLst>
                <a:path w="479945" h="412011" extrusionOk="0">
                  <a:moveTo>
                    <a:pt x="450561" y="408461"/>
                  </a:moveTo>
                  <a:lnTo>
                    <a:pt x="29384" y="164906"/>
                  </a:lnTo>
                  <a:cubicBezTo>
                    <a:pt x="11231" y="151914"/>
                    <a:pt x="323" y="131054"/>
                    <a:pt x="0" y="108709"/>
                  </a:cubicBezTo>
                  <a:lnTo>
                    <a:pt x="0" y="25746"/>
                  </a:lnTo>
                  <a:cubicBezTo>
                    <a:pt x="0" y="4124"/>
                    <a:pt x="13123" y="-5877"/>
                    <a:pt x="29384" y="3553"/>
                  </a:cubicBezTo>
                  <a:lnTo>
                    <a:pt x="450561" y="247107"/>
                  </a:lnTo>
                  <a:cubicBezTo>
                    <a:pt x="468686" y="260128"/>
                    <a:pt x="479584" y="280968"/>
                    <a:pt x="479945" y="303304"/>
                  </a:cubicBezTo>
                  <a:lnTo>
                    <a:pt x="479945" y="386172"/>
                  </a:lnTo>
                  <a:cubicBezTo>
                    <a:pt x="479945" y="407889"/>
                    <a:pt x="466727" y="417890"/>
                    <a:pt x="450561" y="408461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5" name="Google Shape;3535;p38"/>
            <p:cNvSpPr/>
            <p:nvPr/>
          </p:nvSpPr>
          <p:spPr>
            <a:xfrm>
              <a:off x="4126748" y="2604593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0" y="0"/>
                  </a:moveTo>
                  <a:lnTo>
                    <a:pt x="0" y="147256"/>
                  </a:lnTo>
                  <a:lnTo>
                    <a:pt x="81592" y="103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6" name="Google Shape;3536;p38"/>
            <p:cNvSpPr/>
            <p:nvPr/>
          </p:nvSpPr>
          <p:spPr>
            <a:xfrm>
              <a:off x="4215377" y="2616119"/>
              <a:ext cx="328553" cy="235362"/>
            </a:xfrm>
            <a:custGeom>
              <a:avLst/>
              <a:gdLst/>
              <a:ahLst/>
              <a:cxnLst/>
              <a:rect l="l" t="t" r="r" b="b"/>
              <a:pathLst>
                <a:path w="328553" h="235362" extrusionOk="0">
                  <a:moveTo>
                    <a:pt x="328554" y="235363"/>
                  </a:moveTo>
                  <a:lnTo>
                    <a:pt x="0" y="45339"/>
                  </a:lnTo>
                  <a:lnTo>
                    <a:pt x="0" y="0"/>
                  </a:lnTo>
                  <a:lnTo>
                    <a:pt x="328554" y="190024"/>
                  </a:lnTo>
                  <a:lnTo>
                    <a:pt x="328554" y="235363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7" name="Google Shape;3537;p38"/>
            <p:cNvSpPr/>
            <p:nvPr/>
          </p:nvSpPr>
          <p:spPr>
            <a:xfrm>
              <a:off x="4331202" y="2188583"/>
              <a:ext cx="432207" cy="461037"/>
            </a:xfrm>
            <a:custGeom>
              <a:avLst/>
              <a:gdLst/>
              <a:ahLst/>
              <a:cxnLst/>
              <a:rect l="l" t="t" r="r" b="b"/>
              <a:pathLst>
                <a:path w="432207" h="461037" extrusionOk="0">
                  <a:moveTo>
                    <a:pt x="29384" y="241512"/>
                  </a:moveTo>
                  <a:lnTo>
                    <a:pt x="402823" y="457444"/>
                  </a:lnTo>
                  <a:cubicBezTo>
                    <a:pt x="418989" y="466969"/>
                    <a:pt x="432207" y="456873"/>
                    <a:pt x="432207" y="435251"/>
                  </a:cubicBezTo>
                  <a:lnTo>
                    <a:pt x="432207" y="275517"/>
                  </a:lnTo>
                  <a:cubicBezTo>
                    <a:pt x="431856" y="253180"/>
                    <a:pt x="420958" y="232330"/>
                    <a:pt x="402823" y="219319"/>
                  </a:cubicBezTo>
                  <a:lnTo>
                    <a:pt x="29384" y="3578"/>
                  </a:lnTo>
                  <a:cubicBezTo>
                    <a:pt x="13123" y="-5947"/>
                    <a:pt x="0" y="4245"/>
                    <a:pt x="0" y="25866"/>
                  </a:cubicBezTo>
                  <a:lnTo>
                    <a:pt x="0" y="185315"/>
                  </a:lnTo>
                  <a:cubicBezTo>
                    <a:pt x="352" y="207651"/>
                    <a:pt x="11250" y="228501"/>
                    <a:pt x="29384" y="24151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38"/>
            <p:cNvSpPr/>
            <p:nvPr/>
          </p:nvSpPr>
          <p:spPr>
            <a:xfrm>
              <a:off x="4681723" y="2606403"/>
              <a:ext cx="81686" cy="147256"/>
            </a:xfrm>
            <a:custGeom>
              <a:avLst/>
              <a:gdLst/>
              <a:ahLst/>
              <a:cxnLst/>
              <a:rect l="l" t="t" r="r" b="b"/>
              <a:pathLst>
                <a:path w="81686" h="147256" extrusionOk="0">
                  <a:moveTo>
                    <a:pt x="81687" y="0"/>
                  </a:moveTo>
                  <a:lnTo>
                    <a:pt x="81687" y="147256"/>
                  </a:lnTo>
                  <a:lnTo>
                    <a:pt x="0" y="9430"/>
                  </a:lnTo>
                  <a:lnTo>
                    <a:pt x="81687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38"/>
            <p:cNvSpPr/>
            <p:nvPr/>
          </p:nvSpPr>
          <p:spPr>
            <a:xfrm>
              <a:off x="4408324" y="2282172"/>
              <a:ext cx="246676" cy="187928"/>
            </a:xfrm>
            <a:custGeom>
              <a:avLst/>
              <a:gdLst/>
              <a:ahLst/>
              <a:cxnLst/>
              <a:rect l="l" t="t" r="r" b="b"/>
              <a:pathLst>
                <a:path w="246676" h="187928" extrusionOk="0">
                  <a:moveTo>
                    <a:pt x="0" y="45244"/>
                  </a:moveTo>
                  <a:lnTo>
                    <a:pt x="246677" y="187928"/>
                  </a:lnTo>
                  <a:lnTo>
                    <a:pt x="246677" y="142589"/>
                  </a:lnTo>
                  <a:lnTo>
                    <a:pt x="0" y="0"/>
                  </a:lnTo>
                  <a:lnTo>
                    <a:pt x="0" y="45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0" name="Google Shape;3540;p38"/>
            <p:cNvSpPr/>
            <p:nvPr/>
          </p:nvSpPr>
          <p:spPr>
            <a:xfrm>
              <a:off x="4408324" y="2350085"/>
              <a:ext cx="132182" cy="121824"/>
            </a:xfrm>
            <a:custGeom>
              <a:avLst/>
              <a:gdLst/>
              <a:ahLst/>
              <a:cxnLst/>
              <a:rect l="l" t="t" r="r" b="b"/>
              <a:pathLst>
                <a:path w="132182" h="121824" extrusionOk="0">
                  <a:moveTo>
                    <a:pt x="0" y="45339"/>
                  </a:moveTo>
                  <a:lnTo>
                    <a:pt x="132182" y="121825"/>
                  </a:lnTo>
                  <a:lnTo>
                    <a:pt x="132182" y="76486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1" name="Google Shape;3541;p38"/>
            <p:cNvSpPr/>
            <p:nvPr/>
          </p:nvSpPr>
          <p:spPr>
            <a:xfrm>
              <a:off x="4126748" y="2914279"/>
              <a:ext cx="633238" cy="577349"/>
            </a:xfrm>
            <a:custGeom>
              <a:avLst/>
              <a:gdLst/>
              <a:ahLst/>
              <a:cxnLst/>
              <a:rect l="l" t="t" r="r" b="b"/>
              <a:pathLst>
                <a:path w="633238" h="577349" extrusionOk="0">
                  <a:moveTo>
                    <a:pt x="29384" y="241526"/>
                  </a:moveTo>
                  <a:lnTo>
                    <a:pt x="603854" y="573758"/>
                  </a:lnTo>
                  <a:cubicBezTo>
                    <a:pt x="620115" y="583283"/>
                    <a:pt x="633238" y="573187"/>
                    <a:pt x="633238" y="551470"/>
                  </a:cubicBezTo>
                  <a:lnTo>
                    <a:pt x="633238" y="392116"/>
                  </a:lnTo>
                  <a:cubicBezTo>
                    <a:pt x="632915" y="369742"/>
                    <a:pt x="622017" y="348854"/>
                    <a:pt x="603854" y="335823"/>
                  </a:cubicBezTo>
                  <a:lnTo>
                    <a:pt x="29384" y="3592"/>
                  </a:lnTo>
                  <a:cubicBezTo>
                    <a:pt x="13123" y="-5933"/>
                    <a:pt x="0" y="4163"/>
                    <a:pt x="0" y="25880"/>
                  </a:cubicBezTo>
                  <a:lnTo>
                    <a:pt x="0" y="185329"/>
                  </a:lnTo>
                  <a:cubicBezTo>
                    <a:pt x="352" y="207665"/>
                    <a:pt x="11250" y="228515"/>
                    <a:pt x="29384" y="24152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2" name="Google Shape;3542;p38"/>
            <p:cNvSpPr/>
            <p:nvPr/>
          </p:nvSpPr>
          <p:spPr>
            <a:xfrm>
              <a:off x="4678395" y="3448413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81591" y="0"/>
                  </a:moveTo>
                  <a:lnTo>
                    <a:pt x="81591" y="147256"/>
                  </a:lnTo>
                  <a:lnTo>
                    <a:pt x="0" y="9430"/>
                  </a:lnTo>
                  <a:lnTo>
                    <a:pt x="81591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3" name="Google Shape;3543;p38"/>
            <p:cNvSpPr/>
            <p:nvPr/>
          </p:nvSpPr>
          <p:spPr>
            <a:xfrm>
              <a:off x="4214901" y="3014168"/>
              <a:ext cx="406436" cy="280416"/>
            </a:xfrm>
            <a:custGeom>
              <a:avLst/>
              <a:gdLst/>
              <a:ahLst/>
              <a:cxnLst/>
              <a:rect l="l" t="t" r="r" b="b"/>
              <a:pathLst>
                <a:path w="406436" h="280416" extrusionOk="0">
                  <a:moveTo>
                    <a:pt x="0" y="45339"/>
                  </a:moveTo>
                  <a:lnTo>
                    <a:pt x="406437" y="280416"/>
                  </a:lnTo>
                  <a:lnTo>
                    <a:pt x="406437" y="235077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4" name="Google Shape;3544;p38"/>
            <p:cNvSpPr/>
            <p:nvPr/>
          </p:nvSpPr>
          <p:spPr>
            <a:xfrm>
              <a:off x="4214901" y="3082177"/>
              <a:ext cx="378668" cy="264318"/>
            </a:xfrm>
            <a:custGeom>
              <a:avLst/>
              <a:gdLst/>
              <a:ahLst/>
              <a:cxnLst/>
              <a:rect l="l" t="t" r="r" b="b"/>
              <a:pathLst>
                <a:path w="378668" h="264318" extrusionOk="0">
                  <a:moveTo>
                    <a:pt x="0" y="45339"/>
                  </a:moveTo>
                  <a:lnTo>
                    <a:pt x="378669" y="264319"/>
                  </a:lnTo>
                  <a:lnTo>
                    <a:pt x="378669" y="218980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5" name="Google Shape;3545;p38"/>
            <p:cNvSpPr/>
            <p:nvPr/>
          </p:nvSpPr>
          <p:spPr>
            <a:xfrm>
              <a:off x="4121803" y="3338085"/>
              <a:ext cx="646456" cy="502188"/>
            </a:xfrm>
            <a:custGeom>
              <a:avLst/>
              <a:gdLst/>
              <a:ahLst/>
              <a:cxnLst/>
              <a:rect l="l" t="t" r="r" b="b"/>
              <a:pathLst>
                <a:path w="646456" h="502188" extrusionOk="0">
                  <a:moveTo>
                    <a:pt x="612222" y="497615"/>
                  </a:moveTo>
                  <a:lnTo>
                    <a:pt x="34329" y="163287"/>
                  </a:lnTo>
                  <a:cubicBezTo>
                    <a:pt x="14093" y="150038"/>
                    <a:pt x="1350" y="127940"/>
                    <a:pt x="0" y="103756"/>
                  </a:cubicBezTo>
                  <a:lnTo>
                    <a:pt x="0" y="24508"/>
                  </a:lnTo>
                  <a:cubicBezTo>
                    <a:pt x="0" y="2601"/>
                    <a:pt x="15406" y="-6258"/>
                    <a:pt x="34329" y="4696"/>
                  </a:cubicBezTo>
                  <a:lnTo>
                    <a:pt x="612222" y="338833"/>
                  </a:lnTo>
                  <a:cubicBezTo>
                    <a:pt x="632421" y="352101"/>
                    <a:pt x="645135" y="374199"/>
                    <a:pt x="646457" y="398364"/>
                  </a:cubicBezTo>
                  <a:lnTo>
                    <a:pt x="646457" y="477612"/>
                  </a:lnTo>
                  <a:cubicBezTo>
                    <a:pt x="646457" y="499520"/>
                    <a:pt x="631051" y="508378"/>
                    <a:pt x="612222" y="497615"/>
                  </a:cubicBezTo>
                  <a:close/>
                  <a:moveTo>
                    <a:pt x="34329" y="16031"/>
                  </a:moveTo>
                  <a:cubicBezTo>
                    <a:pt x="20826" y="8220"/>
                    <a:pt x="9795" y="14507"/>
                    <a:pt x="9795" y="30128"/>
                  </a:cubicBezTo>
                  <a:lnTo>
                    <a:pt x="9795" y="109471"/>
                  </a:lnTo>
                  <a:cubicBezTo>
                    <a:pt x="10755" y="126740"/>
                    <a:pt x="19865" y="142513"/>
                    <a:pt x="34329" y="151953"/>
                  </a:cubicBezTo>
                  <a:lnTo>
                    <a:pt x="612222" y="486090"/>
                  </a:lnTo>
                  <a:cubicBezTo>
                    <a:pt x="625726" y="493900"/>
                    <a:pt x="636662" y="487614"/>
                    <a:pt x="636662" y="471993"/>
                  </a:cubicBezTo>
                  <a:lnTo>
                    <a:pt x="636662" y="392840"/>
                  </a:lnTo>
                  <a:cubicBezTo>
                    <a:pt x="635740" y="375590"/>
                    <a:pt x="626667" y="359807"/>
                    <a:pt x="612222" y="35035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6" name="Google Shape;3546;p38"/>
            <p:cNvSpPr/>
            <p:nvPr/>
          </p:nvSpPr>
          <p:spPr>
            <a:xfrm>
              <a:off x="4169160" y="3393740"/>
              <a:ext cx="9794" cy="81152"/>
            </a:xfrm>
            <a:custGeom>
              <a:avLst/>
              <a:gdLst/>
              <a:ahLst/>
              <a:cxnLst/>
              <a:rect l="l" t="t" r="r" b="b"/>
              <a:pathLst>
                <a:path w="9794" h="81152" extrusionOk="0">
                  <a:moveTo>
                    <a:pt x="9795" y="81153"/>
                  </a:moveTo>
                  <a:lnTo>
                    <a:pt x="0" y="75533"/>
                  </a:lnTo>
                  <a:lnTo>
                    <a:pt x="0" y="0"/>
                  </a:lnTo>
                  <a:lnTo>
                    <a:pt x="9795" y="5620"/>
                  </a:lnTo>
                  <a:lnTo>
                    <a:pt x="9795" y="811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7" name="Google Shape;3547;p38"/>
            <p:cNvSpPr/>
            <p:nvPr/>
          </p:nvSpPr>
          <p:spPr>
            <a:xfrm>
              <a:off x="5586458" y="2808047"/>
              <a:ext cx="658819" cy="381000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8" name="Google Shape;3548;p38"/>
            <p:cNvSpPr/>
            <p:nvPr/>
          </p:nvSpPr>
          <p:spPr>
            <a:xfrm>
              <a:off x="5921101" y="2949869"/>
              <a:ext cx="191092" cy="147874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9" name="Google Shape;3549;p38"/>
            <p:cNvSpPr/>
            <p:nvPr/>
          </p:nvSpPr>
          <p:spPr>
            <a:xfrm>
              <a:off x="5922144" y="2998547"/>
              <a:ext cx="190145" cy="99367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0" name="Google Shape;3550;p38"/>
            <p:cNvSpPr/>
            <p:nvPr/>
          </p:nvSpPr>
          <p:spPr>
            <a:xfrm>
              <a:off x="5725279" y="2875668"/>
              <a:ext cx="190969" cy="142446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1" name="Google Shape;3551;p38"/>
            <p:cNvSpPr/>
            <p:nvPr/>
          </p:nvSpPr>
          <p:spPr>
            <a:xfrm>
              <a:off x="5725677" y="2921300"/>
              <a:ext cx="190145" cy="99378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2" name="Google Shape;3552;p38"/>
            <p:cNvSpPr/>
            <p:nvPr/>
          </p:nvSpPr>
          <p:spPr>
            <a:xfrm>
              <a:off x="5773415" y="2020234"/>
              <a:ext cx="328490" cy="94353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3" name="Google Shape;3553;p38"/>
            <p:cNvSpPr/>
            <p:nvPr/>
          </p:nvSpPr>
          <p:spPr>
            <a:xfrm>
              <a:off x="5847677" y="1431875"/>
              <a:ext cx="210314" cy="204988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38"/>
            <p:cNvSpPr/>
            <p:nvPr/>
          </p:nvSpPr>
          <p:spPr>
            <a:xfrm>
              <a:off x="5515422" y="1497214"/>
              <a:ext cx="317332" cy="453297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38"/>
            <p:cNvSpPr/>
            <p:nvPr/>
          </p:nvSpPr>
          <p:spPr>
            <a:xfrm>
              <a:off x="5490085" y="1875271"/>
              <a:ext cx="151441" cy="99116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6" name="Google Shape;3556;p38"/>
            <p:cNvSpPr/>
            <p:nvPr/>
          </p:nvSpPr>
          <p:spPr>
            <a:xfrm>
              <a:off x="5494480" y="1896496"/>
              <a:ext cx="98885" cy="82426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7" name="Google Shape;3557;p38"/>
            <p:cNvSpPr/>
            <p:nvPr/>
          </p:nvSpPr>
          <p:spPr>
            <a:xfrm>
              <a:off x="5773193" y="1460583"/>
              <a:ext cx="342080" cy="688737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38"/>
            <p:cNvSpPr/>
            <p:nvPr/>
          </p:nvSpPr>
          <p:spPr>
            <a:xfrm>
              <a:off x="6052262" y="1601698"/>
              <a:ext cx="132559" cy="608427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9" name="Google Shape;3559;p38"/>
            <p:cNvSpPr/>
            <p:nvPr/>
          </p:nvSpPr>
          <p:spPr>
            <a:xfrm>
              <a:off x="5838983" y="1219006"/>
              <a:ext cx="226927" cy="276849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0" name="Google Shape;3560;p38"/>
            <p:cNvSpPr/>
            <p:nvPr/>
          </p:nvSpPr>
          <p:spPr>
            <a:xfrm>
              <a:off x="5847630" y="1194850"/>
              <a:ext cx="239905" cy="237025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1" name="Google Shape;3561;p38"/>
            <p:cNvSpPr/>
            <p:nvPr/>
          </p:nvSpPr>
          <p:spPr>
            <a:xfrm>
              <a:off x="6035307" y="1564524"/>
              <a:ext cx="148633" cy="202336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2" name="Google Shape;3562;p38"/>
            <p:cNvSpPr/>
            <p:nvPr/>
          </p:nvSpPr>
          <p:spPr>
            <a:xfrm>
              <a:off x="5727199" y="1461212"/>
              <a:ext cx="120770" cy="194746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3" name="Google Shape;3563;p38"/>
            <p:cNvSpPr/>
            <p:nvPr/>
          </p:nvSpPr>
          <p:spPr>
            <a:xfrm>
              <a:off x="2473900" y="4607987"/>
              <a:ext cx="657677" cy="380237"/>
            </a:xfrm>
            <a:custGeom>
              <a:avLst/>
              <a:gdLst/>
              <a:ahLst/>
              <a:cxnLst/>
              <a:rect l="l" t="t" r="r" b="b"/>
              <a:pathLst>
                <a:path w="657677" h="380237" extrusionOk="0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4" name="Google Shape;3564;p38"/>
            <p:cNvSpPr/>
            <p:nvPr/>
          </p:nvSpPr>
          <p:spPr>
            <a:xfrm>
              <a:off x="2526860" y="3374023"/>
              <a:ext cx="157580" cy="343757"/>
            </a:xfrm>
            <a:custGeom>
              <a:avLst/>
              <a:gdLst/>
              <a:ahLst/>
              <a:cxnLst/>
              <a:rect l="l" t="t" r="r" b="b"/>
              <a:pathLst>
                <a:path w="157580" h="343757" extrusionOk="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38"/>
            <p:cNvSpPr/>
            <p:nvPr/>
          </p:nvSpPr>
          <p:spPr>
            <a:xfrm>
              <a:off x="2548930" y="3232673"/>
              <a:ext cx="113353" cy="218341"/>
            </a:xfrm>
            <a:custGeom>
              <a:avLst/>
              <a:gdLst/>
              <a:ahLst/>
              <a:cxnLst/>
              <a:rect l="l" t="t" r="r" b="b"/>
              <a:pathLst>
                <a:path w="113353" h="218341" extrusionOk="0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38"/>
            <p:cNvSpPr/>
            <p:nvPr/>
          </p:nvSpPr>
          <p:spPr>
            <a:xfrm>
              <a:off x="2798668" y="4744252"/>
              <a:ext cx="244333" cy="137739"/>
            </a:xfrm>
            <a:custGeom>
              <a:avLst/>
              <a:gdLst/>
              <a:ahLst/>
              <a:cxnLst/>
              <a:rect l="l" t="t" r="r" b="b"/>
              <a:pathLst>
                <a:path w="244333" h="137739" extrusionOk="0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7" name="Google Shape;3567;p38"/>
            <p:cNvSpPr/>
            <p:nvPr/>
          </p:nvSpPr>
          <p:spPr>
            <a:xfrm>
              <a:off x="2802738" y="4767054"/>
              <a:ext cx="240222" cy="115414"/>
            </a:xfrm>
            <a:custGeom>
              <a:avLst/>
              <a:gdLst/>
              <a:ahLst/>
              <a:cxnLst/>
              <a:rect l="l" t="t" r="r" b="b"/>
              <a:pathLst>
                <a:path w="240222" h="115414" extrusionOk="0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8" name="Google Shape;3568;p38"/>
            <p:cNvSpPr/>
            <p:nvPr/>
          </p:nvSpPr>
          <p:spPr>
            <a:xfrm>
              <a:off x="2619879" y="4663861"/>
              <a:ext cx="244438" cy="137739"/>
            </a:xfrm>
            <a:custGeom>
              <a:avLst/>
              <a:gdLst/>
              <a:ahLst/>
              <a:cxnLst/>
              <a:rect l="l" t="t" r="r" b="b"/>
              <a:pathLst>
                <a:path w="244438" h="137739" extrusionOk="0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9" name="Google Shape;3569;p38"/>
            <p:cNvSpPr/>
            <p:nvPr/>
          </p:nvSpPr>
          <p:spPr>
            <a:xfrm>
              <a:off x="2624340" y="4686663"/>
              <a:ext cx="240317" cy="115414"/>
            </a:xfrm>
            <a:custGeom>
              <a:avLst/>
              <a:gdLst/>
              <a:ahLst/>
              <a:cxnLst/>
              <a:rect l="l" t="t" r="r" b="b"/>
              <a:pathLst>
                <a:path w="240317" h="115414" extrusionOk="0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0" name="Google Shape;3570;p38"/>
            <p:cNvSpPr/>
            <p:nvPr/>
          </p:nvSpPr>
          <p:spPr>
            <a:xfrm>
              <a:off x="2619947" y="3772263"/>
              <a:ext cx="357956" cy="1010624"/>
            </a:xfrm>
            <a:custGeom>
              <a:avLst/>
              <a:gdLst/>
              <a:ahLst/>
              <a:cxnLst/>
              <a:rect l="l" t="t" r="r" b="b"/>
              <a:pathLst>
                <a:path w="357956" h="1010624" extrusionOk="0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1" name="Google Shape;3571;p38"/>
            <p:cNvSpPr/>
            <p:nvPr/>
          </p:nvSpPr>
          <p:spPr>
            <a:xfrm>
              <a:off x="2665909" y="2943080"/>
              <a:ext cx="259735" cy="415919"/>
            </a:xfrm>
            <a:custGeom>
              <a:avLst/>
              <a:gdLst/>
              <a:ahLst/>
              <a:cxnLst/>
              <a:rect l="l" t="t" r="r" b="b"/>
              <a:pathLst>
                <a:path w="259735" h="415919" extrusionOk="0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38"/>
            <p:cNvSpPr/>
            <p:nvPr/>
          </p:nvSpPr>
          <p:spPr>
            <a:xfrm>
              <a:off x="2581088" y="3237593"/>
              <a:ext cx="399004" cy="661684"/>
            </a:xfrm>
            <a:custGeom>
              <a:avLst/>
              <a:gdLst/>
              <a:ahLst/>
              <a:cxnLst/>
              <a:rect l="l" t="t" r="r" b="b"/>
              <a:pathLst>
                <a:path w="399004" h="661684" extrusionOk="0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3" name="Google Shape;3573;p38"/>
            <p:cNvSpPr/>
            <p:nvPr/>
          </p:nvSpPr>
          <p:spPr>
            <a:xfrm>
              <a:off x="2863826" y="3320377"/>
              <a:ext cx="503069" cy="394810"/>
            </a:xfrm>
            <a:custGeom>
              <a:avLst/>
              <a:gdLst/>
              <a:ahLst/>
              <a:cxnLst/>
              <a:rect l="l" t="t" r="r" b="b"/>
              <a:pathLst>
                <a:path w="503069" h="394810" extrusionOk="0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4" name="Google Shape;3574;p38"/>
            <p:cNvSpPr/>
            <p:nvPr/>
          </p:nvSpPr>
          <p:spPr>
            <a:xfrm>
              <a:off x="2845723" y="3311820"/>
              <a:ext cx="154147" cy="225876"/>
            </a:xfrm>
            <a:custGeom>
              <a:avLst/>
              <a:gdLst/>
              <a:ahLst/>
              <a:cxnLst/>
              <a:rect l="l" t="t" r="r" b="b"/>
              <a:pathLst>
                <a:path w="154147" h="225876" extrusionOk="0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38"/>
            <p:cNvSpPr/>
            <p:nvPr/>
          </p:nvSpPr>
          <p:spPr>
            <a:xfrm>
              <a:off x="2673955" y="2924805"/>
              <a:ext cx="251532" cy="277898"/>
            </a:xfrm>
            <a:custGeom>
              <a:avLst/>
              <a:gdLst/>
              <a:ahLst/>
              <a:cxnLst/>
              <a:rect l="l" t="t" r="r" b="b"/>
              <a:pathLst>
                <a:path w="251532" h="277898" extrusionOk="0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6" name="Google Shape;3576;p38"/>
            <p:cNvSpPr/>
            <p:nvPr/>
          </p:nvSpPr>
          <p:spPr>
            <a:xfrm>
              <a:off x="3214730" y="3494025"/>
              <a:ext cx="76119" cy="66973"/>
            </a:xfrm>
            <a:custGeom>
              <a:avLst/>
              <a:gdLst/>
              <a:ahLst/>
              <a:cxnLst/>
              <a:rect l="l" t="t" r="r" b="b"/>
              <a:pathLst>
                <a:path w="76119" h="66973" extrusionOk="0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7" name="Google Shape;3577;p38"/>
            <p:cNvGrpSpPr/>
            <p:nvPr/>
          </p:nvGrpSpPr>
          <p:grpSpPr>
            <a:xfrm>
              <a:off x="3192914" y="3470000"/>
              <a:ext cx="220130" cy="132120"/>
              <a:chOff x="4865564" y="4292025"/>
              <a:chExt cx="220130" cy="132120"/>
            </a:xfrm>
          </p:grpSpPr>
          <p:sp>
            <p:nvSpPr>
              <p:cNvPr id="3578" name="Google Shape;3578;p38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6881" extrusionOk="0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38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238" extrusionOk="0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38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953" extrusionOk="0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38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avLst/>
                <a:gdLst/>
                <a:ahLst/>
                <a:cxnLst/>
                <a:rect l="l" t="t" r="r" b="b"/>
                <a:pathLst>
                  <a:path w="219203" h="126874" extrusionOk="0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38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102" extrusionOk="0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38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4" name="Google Shape;3584;p38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5" name="Google Shape;3585;p38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6" name="Google Shape;3586;p38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7" name="Google Shape;3587;p38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8" name="Google Shape;3588;p38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9" name="Google Shape;3589;p38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0" name="Google Shape;3590;p38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6794" extrusionOk="0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1" name="Google Shape;3591;p38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2" name="Google Shape;3592;p38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3" name="Google Shape;3593;p38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7142" extrusionOk="0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4" name="Google Shape;3594;p38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5" name="Google Shape;3595;p38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6" name="Google Shape;3596;p38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857" extrusionOk="0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7" name="Google Shape;3597;p38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21" extrusionOk="0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98" name="Google Shape;3598;p38"/>
            <p:cNvSpPr/>
            <p:nvPr/>
          </p:nvSpPr>
          <p:spPr>
            <a:xfrm>
              <a:off x="3239891" y="3511325"/>
              <a:ext cx="129087" cy="107584"/>
            </a:xfrm>
            <a:custGeom>
              <a:avLst/>
              <a:gdLst/>
              <a:ahLst/>
              <a:cxnLst/>
              <a:rect l="l" t="t" r="r" b="b"/>
              <a:pathLst>
                <a:path w="129087" h="107584" extrusionOk="0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p38"/>
            <p:cNvSpPr/>
            <p:nvPr/>
          </p:nvSpPr>
          <p:spPr>
            <a:xfrm>
              <a:off x="2547598" y="1999349"/>
              <a:ext cx="711585" cy="787458"/>
            </a:xfrm>
            <a:custGeom>
              <a:avLst/>
              <a:gdLst/>
              <a:ahLst/>
              <a:cxnLst/>
              <a:rect l="l" t="t" r="r" b="b"/>
              <a:pathLst>
                <a:path w="711585" h="787458" extrusionOk="0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38"/>
            <p:cNvSpPr/>
            <p:nvPr/>
          </p:nvSpPr>
          <p:spPr>
            <a:xfrm>
              <a:off x="2526963" y="2038199"/>
              <a:ext cx="663763" cy="751441"/>
            </a:xfrm>
            <a:custGeom>
              <a:avLst/>
              <a:gdLst/>
              <a:ahLst/>
              <a:cxnLst/>
              <a:rect l="l" t="t" r="r" b="b"/>
              <a:pathLst>
                <a:path w="663763" h="751441" extrusionOk="0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1" name="Google Shape;3601;p38"/>
            <p:cNvSpPr/>
            <p:nvPr/>
          </p:nvSpPr>
          <p:spPr>
            <a:xfrm>
              <a:off x="5660632" y="225896"/>
              <a:ext cx="713014" cy="789165"/>
            </a:xfrm>
            <a:custGeom>
              <a:avLst/>
              <a:gdLst/>
              <a:ahLst/>
              <a:cxnLst/>
              <a:rect l="l" t="t" r="r" b="b"/>
              <a:pathLst>
                <a:path w="713014" h="789165" extrusionOk="0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2" name="Google Shape;3602;p38"/>
            <p:cNvSpPr/>
            <p:nvPr/>
          </p:nvSpPr>
          <p:spPr>
            <a:xfrm>
              <a:off x="5639997" y="264856"/>
              <a:ext cx="665000" cy="752811"/>
            </a:xfrm>
            <a:custGeom>
              <a:avLst/>
              <a:gdLst/>
              <a:ahLst/>
              <a:cxnLst/>
              <a:rect l="l" t="t" r="r" b="b"/>
              <a:pathLst>
                <a:path w="665000" h="752811" extrusionOk="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3" name="Google Shape;3603;p38"/>
            <p:cNvSpPr/>
            <p:nvPr/>
          </p:nvSpPr>
          <p:spPr>
            <a:xfrm rot="-1801764">
              <a:off x="5761046" y="473959"/>
              <a:ext cx="64417" cy="111724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4" name="Google Shape;3604;p38"/>
            <p:cNvSpPr/>
            <p:nvPr/>
          </p:nvSpPr>
          <p:spPr>
            <a:xfrm rot="-1790023">
              <a:off x="5938028" y="569955"/>
              <a:ext cx="64698" cy="112212"/>
            </a:xfrm>
            <a:custGeom>
              <a:avLst/>
              <a:gdLst/>
              <a:ahLst/>
              <a:cxnLst/>
              <a:rect l="l" t="t" r="r" b="b"/>
              <a:pathLst>
                <a:path w="64696" h="112208" extrusionOk="0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5" name="Google Shape;3605;p38"/>
            <p:cNvSpPr/>
            <p:nvPr/>
          </p:nvSpPr>
          <p:spPr>
            <a:xfrm rot="-1801764">
              <a:off x="6087772" y="663001"/>
              <a:ext cx="64417" cy="111724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38"/>
            <p:cNvSpPr/>
            <p:nvPr/>
          </p:nvSpPr>
          <p:spPr>
            <a:xfrm>
              <a:off x="5152444" y="952333"/>
              <a:ext cx="216911" cy="289327"/>
            </a:xfrm>
            <a:custGeom>
              <a:avLst/>
              <a:gdLst/>
              <a:ahLst/>
              <a:cxnLst/>
              <a:rect l="l" t="t" r="r" b="b"/>
              <a:pathLst>
                <a:path w="216911" h="289327" extrusionOk="0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38"/>
            <p:cNvSpPr/>
            <p:nvPr/>
          </p:nvSpPr>
          <p:spPr>
            <a:xfrm rot="-1801764">
              <a:off x="5140687" y="961623"/>
              <a:ext cx="170828" cy="296534"/>
            </a:xfrm>
            <a:custGeom>
              <a:avLst/>
              <a:gdLst/>
              <a:ahLst/>
              <a:cxnLst/>
              <a:rect l="l" t="t" r="r" b="b"/>
              <a:pathLst>
                <a:path w="170980" h="296798" extrusionOk="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8" name="Google Shape;3608;p38"/>
            <p:cNvSpPr/>
            <p:nvPr/>
          </p:nvSpPr>
          <p:spPr>
            <a:xfrm rot="-1801764">
              <a:off x="5172664" y="1037752"/>
              <a:ext cx="24322" cy="42252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9" name="Google Shape;3609;p38"/>
            <p:cNvSpPr/>
            <p:nvPr/>
          </p:nvSpPr>
          <p:spPr>
            <a:xfrm rot="-1801764">
              <a:off x="5253882" y="1084610"/>
              <a:ext cx="24322" cy="42252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38"/>
            <p:cNvSpPr/>
            <p:nvPr/>
          </p:nvSpPr>
          <p:spPr>
            <a:xfrm>
              <a:off x="5184871" y="1123551"/>
              <a:ext cx="85015" cy="59542"/>
            </a:xfrm>
            <a:custGeom>
              <a:avLst/>
              <a:gdLst/>
              <a:ahLst/>
              <a:cxnLst/>
              <a:rect l="l" t="t" r="r" b="b"/>
              <a:pathLst>
                <a:path w="85015" h="59542" extrusionOk="0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38"/>
            <p:cNvSpPr/>
            <p:nvPr/>
          </p:nvSpPr>
          <p:spPr>
            <a:xfrm>
              <a:off x="3424090" y="2990832"/>
              <a:ext cx="59149" cy="186880"/>
            </a:xfrm>
            <a:custGeom>
              <a:avLst/>
              <a:gdLst/>
              <a:ahLst/>
              <a:cxnLst/>
              <a:rect l="l" t="t" r="r" b="b"/>
              <a:pathLst>
                <a:path w="59149" h="186880" extrusionOk="0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2" name="Google Shape;3612;p38"/>
            <p:cNvSpPr/>
            <p:nvPr/>
          </p:nvSpPr>
          <p:spPr>
            <a:xfrm>
              <a:off x="3424090" y="2963209"/>
              <a:ext cx="109454" cy="62007"/>
            </a:xfrm>
            <a:custGeom>
              <a:avLst/>
              <a:gdLst/>
              <a:ahLst/>
              <a:cxnLst/>
              <a:rect l="l" t="t" r="r" b="b"/>
              <a:pathLst>
                <a:path w="109454" h="62007" extrusionOk="0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70B6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3" name="Google Shape;3613;p38"/>
            <p:cNvSpPr/>
            <p:nvPr/>
          </p:nvSpPr>
          <p:spPr>
            <a:xfrm>
              <a:off x="3532974" y="2965813"/>
              <a:ext cx="174947" cy="282184"/>
            </a:xfrm>
            <a:custGeom>
              <a:avLst/>
              <a:gdLst/>
              <a:ahLst/>
              <a:cxnLst/>
              <a:rect l="l" t="t" r="r" b="b"/>
              <a:pathLst>
                <a:path w="174947" h="282184" extrusionOk="0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4" name="Google Shape;3614;p38"/>
            <p:cNvSpPr/>
            <p:nvPr/>
          </p:nvSpPr>
          <p:spPr>
            <a:xfrm>
              <a:off x="3635011" y="3202477"/>
              <a:ext cx="34899" cy="63627"/>
            </a:xfrm>
            <a:custGeom>
              <a:avLst/>
              <a:gdLst/>
              <a:ahLst/>
              <a:cxnLst/>
              <a:rect l="l" t="t" r="r" b="b"/>
              <a:pathLst>
                <a:path w="34899" h="63627" extrusionOk="0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5" name="Google Shape;3615;p38"/>
            <p:cNvSpPr/>
            <p:nvPr/>
          </p:nvSpPr>
          <p:spPr>
            <a:xfrm>
              <a:off x="3499691" y="2985265"/>
              <a:ext cx="174947" cy="281849"/>
            </a:xfrm>
            <a:custGeom>
              <a:avLst/>
              <a:gdLst/>
              <a:ahLst/>
              <a:cxnLst/>
              <a:rect l="l" t="t" r="r" b="b"/>
              <a:pathLst>
                <a:path w="174947" h="281849" extrusionOk="0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6" name="Google Shape;3616;p38"/>
          <p:cNvGrpSpPr/>
          <p:nvPr/>
        </p:nvGrpSpPr>
        <p:grpSpPr>
          <a:xfrm>
            <a:off x="2671764" y="2863382"/>
            <a:ext cx="1550646" cy="1684920"/>
            <a:chOff x="2244025" y="145922"/>
            <a:chExt cx="4382832" cy="4762352"/>
          </a:xfrm>
        </p:grpSpPr>
        <p:grpSp>
          <p:nvGrpSpPr>
            <p:cNvPr id="3617" name="Google Shape;3617;p38"/>
            <p:cNvGrpSpPr/>
            <p:nvPr/>
          </p:nvGrpSpPr>
          <p:grpSpPr>
            <a:xfrm>
              <a:off x="4124355" y="330300"/>
              <a:ext cx="2502502" cy="3373185"/>
              <a:chOff x="5785580" y="1232275"/>
              <a:chExt cx="2502502" cy="3373185"/>
            </a:xfrm>
          </p:grpSpPr>
          <p:sp>
            <p:nvSpPr>
              <p:cNvPr id="3618" name="Google Shape;3618;p38"/>
              <p:cNvSpPr/>
              <p:nvPr/>
            </p:nvSpPr>
            <p:spPr>
              <a:xfrm>
                <a:off x="6314607" y="3851433"/>
                <a:ext cx="944490" cy="545783"/>
              </a:xfrm>
              <a:custGeom>
                <a:avLst/>
                <a:gdLst/>
                <a:ahLst/>
                <a:cxnLst/>
                <a:rect l="l" t="t" r="r" b="b"/>
                <a:pathLst>
                  <a:path w="944490" h="545783" extrusionOk="0">
                    <a:moveTo>
                      <a:pt x="500911" y="532447"/>
                    </a:moveTo>
                    <a:lnTo>
                      <a:pt x="23232" y="256222"/>
                    </a:lnTo>
                    <a:cubicBezTo>
                      <a:pt x="-11153" y="236411"/>
                      <a:pt x="-6867" y="201644"/>
                      <a:pt x="32757" y="178689"/>
                    </a:cubicBezTo>
                    <a:lnTo>
                      <a:pt x="342129" y="0"/>
                    </a:lnTo>
                    <a:lnTo>
                      <a:pt x="944490" y="347758"/>
                    </a:lnTo>
                    <a:lnTo>
                      <a:pt x="635023" y="526447"/>
                    </a:lnTo>
                    <a:cubicBezTo>
                      <a:pt x="595494" y="549783"/>
                      <a:pt x="535296" y="552259"/>
                      <a:pt x="500911" y="53244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9" name="Google Shape;3619;p38"/>
              <p:cNvSpPr/>
              <p:nvPr/>
            </p:nvSpPr>
            <p:spPr>
              <a:xfrm>
                <a:off x="6357717" y="3826573"/>
                <a:ext cx="944624" cy="545413"/>
              </a:xfrm>
              <a:custGeom>
                <a:avLst/>
                <a:gdLst/>
                <a:ahLst/>
                <a:cxnLst/>
                <a:rect l="l" t="t" r="r" b="b"/>
                <a:pathLst>
                  <a:path w="944624" h="545413" extrusionOk="0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5"/>
                      <a:pt x="-6828" y="201644"/>
                      <a:pt x="32796" y="178689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252" y="526352"/>
                    </a:lnTo>
                    <a:cubicBezTo>
                      <a:pt x="595533" y="549402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0" name="Google Shape;3620;p38"/>
              <p:cNvSpPr/>
              <p:nvPr/>
            </p:nvSpPr>
            <p:spPr>
              <a:xfrm>
                <a:off x="7274623" y="4156138"/>
                <a:ext cx="27813" cy="18192"/>
              </a:xfrm>
              <a:custGeom>
                <a:avLst/>
                <a:gdLst/>
                <a:ahLst/>
                <a:cxnLst/>
                <a:rect l="l" t="t" r="r" b="b"/>
                <a:pathLst>
                  <a:path w="27813" h="18192" extrusionOk="0">
                    <a:moveTo>
                      <a:pt x="27813" y="18193"/>
                    </a:moveTo>
                    <a:lnTo>
                      <a:pt x="27813" y="0"/>
                    </a:lnTo>
                    <a:lnTo>
                      <a:pt x="0" y="16002"/>
                    </a:lnTo>
                    <a:lnTo>
                      <a:pt x="27813" y="1819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1" name="Google Shape;3621;p38"/>
              <p:cNvSpPr/>
              <p:nvPr/>
            </p:nvSpPr>
            <p:spPr>
              <a:xfrm>
                <a:off x="6357747" y="4031456"/>
                <a:ext cx="28575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18478" extrusionOk="0">
                    <a:moveTo>
                      <a:pt x="0" y="18479"/>
                    </a:moveTo>
                    <a:lnTo>
                      <a:pt x="0" y="0"/>
                    </a:lnTo>
                    <a:lnTo>
                      <a:pt x="28575" y="11811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2" name="Google Shape;3622;p38"/>
              <p:cNvSpPr/>
              <p:nvPr/>
            </p:nvSpPr>
            <p:spPr>
              <a:xfrm>
                <a:off x="6357717" y="3808380"/>
                <a:ext cx="944624" cy="545381"/>
              </a:xfrm>
              <a:custGeom>
                <a:avLst/>
                <a:gdLst/>
                <a:ahLst/>
                <a:cxnLst/>
                <a:rect l="l" t="t" r="r" b="b"/>
                <a:pathLst>
                  <a:path w="944624" h="545381" extrusionOk="0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6"/>
                      <a:pt x="-6828" y="201549"/>
                      <a:pt x="32796" y="178594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157" y="526352"/>
                    </a:lnTo>
                    <a:cubicBezTo>
                      <a:pt x="595533" y="549307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3" name="Google Shape;3623;p38"/>
              <p:cNvSpPr/>
              <p:nvPr/>
            </p:nvSpPr>
            <p:spPr>
              <a:xfrm>
                <a:off x="6627114" y="3561873"/>
                <a:ext cx="675322" cy="594264"/>
              </a:xfrm>
              <a:custGeom>
                <a:avLst/>
                <a:gdLst/>
                <a:ahLst/>
                <a:cxnLst/>
                <a:rect l="l" t="t" r="r" b="b"/>
                <a:pathLst>
                  <a:path w="675322" h="594264" extrusionOk="0">
                    <a:moveTo>
                      <a:pt x="74581" y="247269"/>
                    </a:moveTo>
                    <a:lnTo>
                      <a:pt x="0" y="0"/>
                    </a:lnTo>
                    <a:lnTo>
                      <a:pt x="608933" y="349186"/>
                    </a:lnTo>
                    <a:lnTo>
                      <a:pt x="675322" y="594265"/>
                    </a:lnTo>
                    <a:lnTo>
                      <a:pt x="74581" y="247269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4" name="Google Shape;3624;p38"/>
              <p:cNvSpPr/>
              <p:nvPr/>
            </p:nvSpPr>
            <p:spPr>
              <a:xfrm>
                <a:off x="7276147" y="4135183"/>
                <a:ext cx="26289" cy="31146"/>
              </a:xfrm>
              <a:custGeom>
                <a:avLst/>
                <a:gdLst/>
                <a:ahLst/>
                <a:cxnLst/>
                <a:rect l="l" t="t" r="r" b="b"/>
                <a:pathLst>
                  <a:path w="26289" h="31146" extrusionOk="0">
                    <a:moveTo>
                      <a:pt x="8572" y="31147"/>
                    </a:moveTo>
                    <a:lnTo>
                      <a:pt x="26289" y="20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5" name="Google Shape;3625;p38"/>
              <p:cNvSpPr/>
              <p:nvPr/>
            </p:nvSpPr>
            <p:spPr>
              <a:xfrm>
                <a:off x="6607968" y="3571113"/>
                <a:ext cx="676751" cy="595217"/>
              </a:xfrm>
              <a:custGeom>
                <a:avLst/>
                <a:gdLst/>
                <a:ahLst/>
                <a:cxnLst/>
                <a:rect l="l" t="t" r="r" b="b"/>
                <a:pathLst>
                  <a:path w="676751" h="595217" extrusionOk="0">
                    <a:moveTo>
                      <a:pt x="74486" y="247364"/>
                    </a:moveTo>
                    <a:lnTo>
                      <a:pt x="0" y="0"/>
                    </a:lnTo>
                    <a:lnTo>
                      <a:pt x="608933" y="349282"/>
                    </a:lnTo>
                    <a:lnTo>
                      <a:pt x="676751" y="595217"/>
                    </a:lnTo>
                    <a:lnTo>
                      <a:pt x="74486" y="247364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6" name="Google Shape;3626;p38"/>
              <p:cNvSpPr/>
              <p:nvPr/>
            </p:nvSpPr>
            <p:spPr>
              <a:xfrm>
                <a:off x="5811392" y="1232275"/>
                <a:ext cx="2476690" cy="3358041"/>
              </a:xfrm>
              <a:custGeom>
                <a:avLst/>
                <a:gdLst/>
                <a:ahLst/>
                <a:cxnLst/>
                <a:rect l="l" t="t" r="r" b="b"/>
                <a:pathLst>
                  <a:path w="2476690" h="3358041" extrusionOk="0">
                    <a:moveTo>
                      <a:pt x="2416778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778" y="1368050"/>
                    </a:lnTo>
                    <a:cubicBezTo>
                      <a:pt x="2449925" y="1387100"/>
                      <a:pt x="2476691" y="1438344"/>
                      <a:pt x="2476691" y="1482350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778" y="335086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7" name="Google Shape;3627;p38"/>
              <p:cNvSpPr/>
              <p:nvPr/>
            </p:nvSpPr>
            <p:spPr>
              <a:xfrm>
                <a:off x="8240363" y="4509420"/>
                <a:ext cx="26098" cy="92487"/>
              </a:xfrm>
              <a:custGeom>
                <a:avLst/>
                <a:gdLst/>
                <a:ahLst/>
                <a:cxnLst/>
                <a:rect l="l" t="t" r="r" b="b"/>
                <a:pathLst>
                  <a:path w="26098" h="92487" extrusionOk="0">
                    <a:moveTo>
                      <a:pt x="0" y="92488"/>
                    </a:moveTo>
                    <a:lnTo>
                      <a:pt x="26098" y="77438"/>
                    </a:lnTo>
                    <a:lnTo>
                      <a:pt x="14859" y="0"/>
                    </a:lnTo>
                    <a:lnTo>
                      <a:pt x="0" y="9248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8" name="Google Shape;3628;p38"/>
              <p:cNvSpPr/>
              <p:nvPr/>
            </p:nvSpPr>
            <p:spPr>
              <a:xfrm>
                <a:off x="5807106" y="1235868"/>
                <a:ext cx="62674" cy="27245"/>
              </a:xfrm>
              <a:custGeom>
                <a:avLst/>
                <a:gdLst/>
                <a:ahLst/>
                <a:cxnLst/>
                <a:rect l="l" t="t" r="r" b="b"/>
                <a:pathLst>
                  <a:path w="62674" h="27245" extrusionOk="0">
                    <a:moveTo>
                      <a:pt x="0" y="14859"/>
                    </a:moveTo>
                    <a:lnTo>
                      <a:pt x="25717" y="0"/>
                    </a:lnTo>
                    <a:lnTo>
                      <a:pt x="62675" y="21431"/>
                    </a:lnTo>
                    <a:cubicBezTo>
                      <a:pt x="62675" y="21431"/>
                      <a:pt x="23336" y="27432"/>
                      <a:pt x="22384" y="27242"/>
                    </a:cubicBezTo>
                    <a:cubicBezTo>
                      <a:pt x="21431" y="27051"/>
                      <a:pt x="0" y="14859"/>
                      <a:pt x="0" y="1485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9" name="Google Shape;3629;p38"/>
              <p:cNvSpPr/>
              <p:nvPr/>
            </p:nvSpPr>
            <p:spPr>
              <a:xfrm>
                <a:off x="5789771" y="1244753"/>
                <a:ext cx="2476690" cy="3358040"/>
              </a:xfrm>
              <a:custGeom>
                <a:avLst/>
                <a:gdLst/>
                <a:ahLst/>
                <a:cxnLst/>
                <a:rect l="l" t="t" r="r" b="b"/>
                <a:pathLst>
                  <a:path w="2476690" h="3358040" extrusionOk="0">
                    <a:moveTo>
                      <a:pt x="2416874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874" y="1368049"/>
                    </a:lnTo>
                    <a:cubicBezTo>
                      <a:pt x="2449925" y="1387099"/>
                      <a:pt x="2476691" y="1438344"/>
                      <a:pt x="2476691" y="1482349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874" y="335086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0" name="Google Shape;3630;p38"/>
              <p:cNvSpPr/>
              <p:nvPr/>
            </p:nvSpPr>
            <p:spPr>
              <a:xfrm>
                <a:off x="5785580" y="1247175"/>
                <a:ext cx="2476785" cy="3358285"/>
              </a:xfrm>
              <a:custGeom>
                <a:avLst/>
                <a:gdLst/>
                <a:ahLst/>
                <a:cxnLst/>
                <a:rect l="l" t="t" r="r" b="b"/>
                <a:pathLst>
                  <a:path w="2476785" h="3358285" extrusionOk="0">
                    <a:moveTo>
                      <a:pt x="2476786" y="1482309"/>
                    </a:moveTo>
                    <a:lnTo>
                      <a:pt x="2476786" y="3305775"/>
                    </a:lnTo>
                    <a:cubicBezTo>
                      <a:pt x="2476786" y="3349971"/>
                      <a:pt x="2449925" y="3370259"/>
                      <a:pt x="2416874" y="3351019"/>
                    </a:cubicBezTo>
                    <a:lnTo>
                      <a:pt x="59817" y="1989992"/>
                    </a:lnTo>
                    <a:cubicBezTo>
                      <a:pt x="26765" y="1970942"/>
                      <a:pt x="0" y="1919697"/>
                      <a:pt x="0" y="1875692"/>
                    </a:cubicBezTo>
                    <a:lnTo>
                      <a:pt x="0" y="52416"/>
                    </a:lnTo>
                    <a:cubicBezTo>
                      <a:pt x="0" y="8315"/>
                      <a:pt x="26765" y="-11878"/>
                      <a:pt x="59817" y="7172"/>
                    </a:cubicBezTo>
                    <a:lnTo>
                      <a:pt x="2416874" y="1368009"/>
                    </a:lnTo>
                    <a:cubicBezTo>
                      <a:pt x="2449925" y="1387059"/>
                      <a:pt x="2476786" y="1438304"/>
                      <a:pt x="2476786" y="148230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1" name="Google Shape;3631;p38"/>
              <p:cNvSpPr/>
              <p:nvPr/>
            </p:nvSpPr>
            <p:spPr>
              <a:xfrm>
                <a:off x="5815488" y="1286421"/>
                <a:ext cx="2415539" cy="3200710"/>
              </a:xfrm>
              <a:custGeom>
                <a:avLst/>
                <a:gdLst/>
                <a:ahLst/>
                <a:cxnLst/>
                <a:rect l="l" t="t" r="r" b="b"/>
                <a:pathLst>
                  <a:path w="2415539" h="3200710" extrusionOk="0">
                    <a:moveTo>
                      <a:pt x="2414111" y="3200711"/>
                    </a:moveTo>
                    <a:lnTo>
                      <a:pt x="0" y="1806727"/>
                    </a:lnTo>
                    <a:lnTo>
                      <a:pt x="1333" y="20504"/>
                    </a:lnTo>
                    <a:cubicBezTo>
                      <a:pt x="1333" y="2121"/>
                      <a:pt x="14097" y="-5214"/>
                      <a:pt x="29908" y="3930"/>
                    </a:cubicBezTo>
                    <a:lnTo>
                      <a:pt x="2386965" y="1364672"/>
                    </a:lnTo>
                    <a:cubicBezTo>
                      <a:pt x="2403853" y="1375759"/>
                      <a:pt x="2414464" y="1394219"/>
                      <a:pt x="2415540" y="14143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2" name="Google Shape;3632;p38"/>
              <p:cNvSpPr/>
              <p:nvPr/>
            </p:nvSpPr>
            <p:spPr>
              <a:xfrm>
                <a:off x="5915882" y="1476290"/>
                <a:ext cx="2188940" cy="1460906"/>
              </a:xfrm>
              <a:custGeom>
                <a:avLst/>
                <a:gdLst/>
                <a:ahLst/>
                <a:cxnLst/>
                <a:rect l="l" t="t" r="r" b="b"/>
                <a:pathLst>
                  <a:path w="2188940" h="1460906" extrusionOk="0">
                    <a:moveTo>
                      <a:pt x="2164556" y="1457981"/>
                    </a:moveTo>
                    <a:lnTo>
                      <a:pt x="24384" y="222303"/>
                    </a:lnTo>
                    <a:cubicBezTo>
                      <a:pt x="9306" y="211583"/>
                      <a:pt x="248" y="194317"/>
                      <a:pt x="0" y="175821"/>
                    </a:cubicBezTo>
                    <a:lnTo>
                      <a:pt x="0" y="21326"/>
                    </a:lnTo>
                    <a:cubicBezTo>
                      <a:pt x="0" y="3419"/>
                      <a:pt x="10858" y="-4868"/>
                      <a:pt x="24384" y="2942"/>
                    </a:cubicBezTo>
                    <a:lnTo>
                      <a:pt x="2164556" y="1238335"/>
                    </a:lnTo>
                    <a:cubicBezTo>
                      <a:pt x="2179587" y="1249136"/>
                      <a:pt x="2188626" y="1266405"/>
                      <a:pt x="2188940" y="1284912"/>
                    </a:cubicBezTo>
                    <a:lnTo>
                      <a:pt x="2188940" y="1439408"/>
                    </a:lnTo>
                    <a:cubicBezTo>
                      <a:pt x="2188940" y="1457410"/>
                      <a:pt x="2177987" y="1465792"/>
                      <a:pt x="2164556" y="145798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3" name="Google Shape;3633;p38"/>
              <p:cNvSpPr/>
              <p:nvPr/>
            </p:nvSpPr>
            <p:spPr>
              <a:xfrm rot="-1801764">
                <a:off x="5975652" y="1564561"/>
                <a:ext cx="76512" cy="132469"/>
              </a:xfrm>
              <a:custGeom>
                <a:avLst/>
                <a:gdLst/>
                <a:ahLst/>
                <a:cxnLst/>
                <a:rect l="l" t="t" r="r" b="b"/>
                <a:pathLst>
                  <a:path w="76580" h="132587" extrusionOk="0">
                    <a:moveTo>
                      <a:pt x="76581" y="66294"/>
                    </a:moveTo>
                    <a:cubicBezTo>
                      <a:pt x="76581" y="102907"/>
                      <a:pt x="59438" y="132588"/>
                      <a:pt x="38290" y="132588"/>
                    </a:cubicBezTo>
                    <a:cubicBezTo>
                      <a:pt x="17143" y="132588"/>
                      <a:pt x="0" y="102907"/>
                      <a:pt x="0" y="66294"/>
                    </a:cubicBezTo>
                    <a:cubicBezTo>
                      <a:pt x="0" y="29681"/>
                      <a:pt x="17143" y="0"/>
                      <a:pt x="38290" y="0"/>
                    </a:cubicBezTo>
                    <a:cubicBezTo>
                      <a:pt x="59438" y="0"/>
                      <a:pt x="76581" y="29681"/>
                      <a:pt x="76581" y="66294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4" name="Google Shape;3634;p38"/>
              <p:cNvSpPr/>
              <p:nvPr/>
            </p:nvSpPr>
            <p:spPr>
              <a:xfrm>
                <a:off x="6935438" y="2145169"/>
                <a:ext cx="197262" cy="149154"/>
              </a:xfrm>
              <a:custGeom>
                <a:avLst/>
                <a:gdLst/>
                <a:ahLst/>
                <a:cxnLst/>
                <a:rect l="l" t="t" r="r" b="b"/>
                <a:pathLst>
                  <a:path w="197262" h="149154" extrusionOk="0">
                    <a:moveTo>
                      <a:pt x="191167" y="148450"/>
                    </a:moveTo>
                    <a:lnTo>
                      <a:pt x="6096" y="41485"/>
                    </a:lnTo>
                    <a:cubicBezTo>
                      <a:pt x="2314" y="38818"/>
                      <a:pt x="48" y="34493"/>
                      <a:pt x="0" y="29864"/>
                    </a:cubicBezTo>
                    <a:lnTo>
                      <a:pt x="0" y="5385"/>
                    </a:lnTo>
                    <a:cubicBezTo>
                      <a:pt x="0" y="813"/>
                      <a:pt x="2667" y="-1187"/>
                      <a:pt x="6096" y="718"/>
                    </a:cubicBezTo>
                    <a:lnTo>
                      <a:pt x="191167" y="107683"/>
                    </a:lnTo>
                    <a:cubicBezTo>
                      <a:pt x="194948" y="110350"/>
                      <a:pt x="197215" y="114675"/>
                      <a:pt x="197263" y="119304"/>
                    </a:cubicBezTo>
                    <a:lnTo>
                      <a:pt x="197263" y="143783"/>
                    </a:lnTo>
                    <a:cubicBezTo>
                      <a:pt x="197263" y="148260"/>
                      <a:pt x="194596" y="150355"/>
                      <a:pt x="191167" y="148450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5" name="Google Shape;3635;p38"/>
              <p:cNvSpPr/>
              <p:nvPr/>
            </p:nvSpPr>
            <p:spPr>
              <a:xfrm>
                <a:off x="7235094" y="2318577"/>
                <a:ext cx="197262" cy="148968"/>
              </a:xfrm>
              <a:custGeom>
                <a:avLst/>
                <a:gdLst/>
                <a:ahLst/>
                <a:cxnLst/>
                <a:rect l="l" t="t" r="r" b="b"/>
                <a:pathLst>
                  <a:path w="197262" h="148968" extrusionOk="0">
                    <a:moveTo>
                      <a:pt x="191167" y="148397"/>
                    </a:moveTo>
                    <a:lnTo>
                      <a:pt x="6096" y="41527"/>
                    </a:lnTo>
                    <a:cubicBezTo>
                      <a:pt x="2324" y="38850"/>
                      <a:pt x="57" y="34535"/>
                      <a:pt x="0" y="29906"/>
                    </a:cubicBezTo>
                    <a:lnTo>
                      <a:pt x="0" y="5332"/>
                    </a:lnTo>
                    <a:cubicBezTo>
                      <a:pt x="0" y="855"/>
                      <a:pt x="2667" y="-1241"/>
                      <a:pt x="6096" y="760"/>
                    </a:cubicBezTo>
                    <a:lnTo>
                      <a:pt x="191167" y="107630"/>
                    </a:lnTo>
                    <a:cubicBezTo>
                      <a:pt x="194948" y="110297"/>
                      <a:pt x="197215" y="114622"/>
                      <a:pt x="197263" y="119251"/>
                    </a:cubicBezTo>
                    <a:lnTo>
                      <a:pt x="197263" y="143825"/>
                    </a:lnTo>
                    <a:cubicBezTo>
                      <a:pt x="197263" y="148397"/>
                      <a:pt x="194405" y="149921"/>
                      <a:pt x="191167" y="14839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6" name="Google Shape;3636;p38"/>
              <p:cNvSpPr/>
              <p:nvPr/>
            </p:nvSpPr>
            <p:spPr>
              <a:xfrm>
                <a:off x="7529798" y="2488369"/>
                <a:ext cx="197358" cy="149033"/>
              </a:xfrm>
              <a:custGeom>
                <a:avLst/>
                <a:gdLst/>
                <a:ahLst/>
                <a:cxnLst/>
                <a:rect l="l" t="t" r="r" b="b"/>
                <a:pathLst>
                  <a:path w="197358" h="149033" extrusionOk="0">
                    <a:moveTo>
                      <a:pt x="191262" y="148437"/>
                    </a:moveTo>
                    <a:lnTo>
                      <a:pt x="6096" y="41566"/>
                    </a:lnTo>
                    <a:cubicBezTo>
                      <a:pt x="2353" y="38823"/>
                      <a:pt x="105" y="34489"/>
                      <a:pt x="0" y="29851"/>
                    </a:cubicBezTo>
                    <a:lnTo>
                      <a:pt x="0" y="5371"/>
                    </a:lnTo>
                    <a:cubicBezTo>
                      <a:pt x="0" y="894"/>
                      <a:pt x="2762" y="-1201"/>
                      <a:pt x="6096" y="704"/>
                    </a:cubicBezTo>
                    <a:lnTo>
                      <a:pt x="191262" y="107670"/>
                    </a:lnTo>
                    <a:cubicBezTo>
                      <a:pt x="195043" y="110337"/>
                      <a:pt x="197310" y="114661"/>
                      <a:pt x="197358" y="119290"/>
                    </a:cubicBezTo>
                    <a:lnTo>
                      <a:pt x="197358" y="143769"/>
                    </a:lnTo>
                    <a:cubicBezTo>
                      <a:pt x="197358" y="148342"/>
                      <a:pt x="194977" y="150056"/>
                      <a:pt x="191262" y="14843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7" name="Google Shape;3637;p38"/>
              <p:cNvSpPr/>
              <p:nvPr/>
            </p:nvSpPr>
            <p:spPr>
              <a:xfrm>
                <a:off x="7829454" y="2661668"/>
                <a:ext cx="197358" cy="148943"/>
              </a:xfrm>
              <a:custGeom>
                <a:avLst/>
                <a:gdLst/>
                <a:ahLst/>
                <a:cxnLst/>
                <a:rect l="l" t="t" r="r" b="b"/>
                <a:pathLst>
                  <a:path w="197358" h="148943" extrusionOk="0">
                    <a:moveTo>
                      <a:pt x="191262" y="148207"/>
                    </a:moveTo>
                    <a:lnTo>
                      <a:pt x="6096" y="41336"/>
                    </a:lnTo>
                    <a:cubicBezTo>
                      <a:pt x="2362" y="38631"/>
                      <a:pt x="105" y="34326"/>
                      <a:pt x="0" y="29716"/>
                    </a:cubicBezTo>
                    <a:lnTo>
                      <a:pt x="0" y="5332"/>
                    </a:lnTo>
                    <a:cubicBezTo>
                      <a:pt x="0" y="855"/>
                      <a:pt x="2762" y="-1241"/>
                      <a:pt x="6096" y="760"/>
                    </a:cubicBezTo>
                    <a:lnTo>
                      <a:pt x="191262" y="107630"/>
                    </a:lnTo>
                    <a:cubicBezTo>
                      <a:pt x="195024" y="110316"/>
                      <a:pt x="197282" y="114631"/>
                      <a:pt x="197358" y="119251"/>
                    </a:cubicBezTo>
                    <a:lnTo>
                      <a:pt x="197358" y="143825"/>
                    </a:lnTo>
                    <a:cubicBezTo>
                      <a:pt x="197358" y="148207"/>
                      <a:pt x="194596" y="150112"/>
                      <a:pt x="191262" y="14820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8" name="Google Shape;3638;p38"/>
              <p:cNvSpPr/>
              <p:nvPr/>
            </p:nvSpPr>
            <p:spPr>
              <a:xfrm>
                <a:off x="7391400" y="2634856"/>
                <a:ext cx="551783" cy="685887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685887" extrusionOk="0">
                    <a:moveTo>
                      <a:pt x="527018" y="682987"/>
                    </a:moveTo>
                    <a:lnTo>
                      <a:pt x="23908" y="392474"/>
                    </a:lnTo>
                    <a:cubicBezTo>
                      <a:pt x="9173" y="381730"/>
                      <a:pt x="324" y="364700"/>
                      <a:pt x="0" y="346469"/>
                    </a:cubicBezTo>
                    <a:lnTo>
                      <a:pt x="0" y="21285"/>
                    </a:lnTo>
                    <a:cubicBezTo>
                      <a:pt x="0" y="3378"/>
                      <a:pt x="10859" y="-4813"/>
                      <a:pt x="24289" y="2902"/>
                    </a:cubicBezTo>
                    <a:lnTo>
                      <a:pt x="527399" y="293319"/>
                    </a:lnTo>
                    <a:cubicBezTo>
                      <a:pt x="542430" y="304120"/>
                      <a:pt x="551469" y="321389"/>
                      <a:pt x="551783" y="339896"/>
                    </a:cubicBezTo>
                    <a:lnTo>
                      <a:pt x="551783" y="664508"/>
                    </a:lnTo>
                    <a:cubicBezTo>
                      <a:pt x="551402" y="682511"/>
                      <a:pt x="540448" y="690702"/>
                      <a:pt x="527018" y="6829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9" name="Google Shape;3639;p38"/>
              <p:cNvSpPr/>
              <p:nvPr/>
            </p:nvSpPr>
            <p:spPr>
              <a:xfrm>
                <a:off x="5981604" y="2604685"/>
                <a:ext cx="1286351" cy="820016"/>
              </a:xfrm>
              <a:custGeom>
                <a:avLst/>
                <a:gdLst/>
                <a:ahLst/>
                <a:cxnLst/>
                <a:rect l="l" t="t" r="r" b="b"/>
                <a:pathLst>
                  <a:path w="1286351" h="820016" extrusionOk="0">
                    <a:moveTo>
                      <a:pt x="1274159" y="818599"/>
                    </a:moveTo>
                    <a:lnTo>
                      <a:pt x="12192" y="89937"/>
                    </a:lnTo>
                    <a:cubicBezTo>
                      <a:pt x="4686" y="84555"/>
                      <a:pt x="162" y="75935"/>
                      <a:pt x="0" y="66696"/>
                    </a:cubicBezTo>
                    <a:lnTo>
                      <a:pt x="0" y="10784"/>
                    </a:lnTo>
                    <a:cubicBezTo>
                      <a:pt x="0" y="1830"/>
                      <a:pt x="5525" y="-2265"/>
                      <a:pt x="12192" y="1259"/>
                    </a:cubicBezTo>
                    <a:lnTo>
                      <a:pt x="1274159" y="729826"/>
                    </a:lnTo>
                    <a:cubicBezTo>
                      <a:pt x="1281693" y="735189"/>
                      <a:pt x="1286218" y="743818"/>
                      <a:pt x="1286351" y="753067"/>
                    </a:cubicBezTo>
                    <a:lnTo>
                      <a:pt x="1286351" y="808979"/>
                    </a:lnTo>
                    <a:cubicBezTo>
                      <a:pt x="1285970" y="818313"/>
                      <a:pt x="1280922" y="822409"/>
                      <a:pt x="1274159" y="818599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0" name="Google Shape;3640;p38"/>
              <p:cNvSpPr/>
              <p:nvPr/>
            </p:nvSpPr>
            <p:spPr>
              <a:xfrm>
                <a:off x="5985319" y="2767047"/>
                <a:ext cx="1158430" cy="718178"/>
              </a:xfrm>
              <a:custGeom>
                <a:avLst/>
                <a:gdLst/>
                <a:ahLst/>
                <a:cxnLst/>
                <a:rect l="l" t="t" r="r" b="b"/>
                <a:pathLst>
                  <a:path w="1158430" h="718178" extrusionOk="0">
                    <a:moveTo>
                      <a:pt x="1146239" y="716722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1146239" y="656047"/>
                    </a:lnTo>
                    <a:cubicBezTo>
                      <a:pt x="1153735" y="661448"/>
                      <a:pt x="1158249" y="670059"/>
                      <a:pt x="1158431" y="679288"/>
                    </a:cubicBezTo>
                    <a:lnTo>
                      <a:pt x="1158431" y="707101"/>
                    </a:lnTo>
                    <a:cubicBezTo>
                      <a:pt x="1158431" y="716436"/>
                      <a:pt x="1152906" y="720627"/>
                      <a:pt x="1146239" y="71672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1" name="Google Shape;3641;p38"/>
              <p:cNvSpPr/>
              <p:nvPr/>
            </p:nvSpPr>
            <p:spPr>
              <a:xfrm>
                <a:off x="5985319" y="2872624"/>
                <a:ext cx="1158430" cy="718059"/>
              </a:xfrm>
              <a:custGeom>
                <a:avLst/>
                <a:gdLst/>
                <a:ahLst/>
                <a:cxnLst/>
                <a:rect l="l" t="t" r="r" b="b"/>
                <a:pathLst>
                  <a:path w="1158430" h="718059" extrusionOk="0">
                    <a:moveTo>
                      <a:pt x="1146239" y="716587"/>
                    </a:moveTo>
                    <a:lnTo>
                      <a:pt x="12192" y="61933"/>
                    </a:lnTo>
                    <a:cubicBezTo>
                      <a:pt x="4658" y="56523"/>
                      <a:pt x="133" y="47865"/>
                      <a:pt x="0" y="38597"/>
                    </a:cubicBezTo>
                    <a:lnTo>
                      <a:pt x="0" y="10784"/>
                    </a:lnTo>
                    <a:cubicBezTo>
                      <a:pt x="0" y="1830"/>
                      <a:pt x="5429" y="-2265"/>
                      <a:pt x="12192" y="1259"/>
                    </a:cubicBezTo>
                    <a:lnTo>
                      <a:pt x="1146239" y="655912"/>
                    </a:lnTo>
                    <a:cubicBezTo>
                      <a:pt x="1153735" y="661351"/>
                      <a:pt x="1158249" y="669990"/>
                      <a:pt x="1158431" y="679248"/>
                    </a:cubicBezTo>
                    <a:lnTo>
                      <a:pt x="1158431" y="707062"/>
                    </a:lnTo>
                    <a:cubicBezTo>
                      <a:pt x="1158431" y="716396"/>
                      <a:pt x="1152906" y="720492"/>
                      <a:pt x="1146239" y="7165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2" name="Google Shape;3642;p38"/>
              <p:cNvSpPr/>
              <p:nvPr/>
            </p:nvSpPr>
            <p:spPr>
              <a:xfrm>
                <a:off x="5985319" y="2978121"/>
                <a:ext cx="868489" cy="550694"/>
              </a:xfrm>
              <a:custGeom>
                <a:avLst/>
                <a:gdLst/>
                <a:ahLst/>
                <a:cxnLst/>
                <a:rect l="l" t="t" r="r" b="b"/>
                <a:pathLst>
                  <a:path w="868489" h="550694" extrusionOk="0">
                    <a:moveTo>
                      <a:pt x="856297" y="549272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856297" y="488979"/>
                    </a:lnTo>
                    <a:cubicBezTo>
                      <a:pt x="863889" y="494294"/>
                      <a:pt x="868432" y="502952"/>
                      <a:pt x="868489" y="512220"/>
                    </a:cubicBezTo>
                    <a:lnTo>
                      <a:pt x="868489" y="540033"/>
                    </a:lnTo>
                    <a:cubicBezTo>
                      <a:pt x="868489" y="548986"/>
                      <a:pt x="863155" y="553082"/>
                      <a:pt x="856297" y="54927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3" name="Google Shape;3643;p38"/>
              <p:cNvSpPr/>
              <p:nvPr/>
            </p:nvSpPr>
            <p:spPr>
              <a:xfrm>
                <a:off x="7391018" y="3086134"/>
                <a:ext cx="551783" cy="368151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151" extrusionOk="0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4" name="Google Shape;3644;p38"/>
              <p:cNvSpPr/>
              <p:nvPr/>
            </p:nvSpPr>
            <p:spPr>
              <a:xfrm>
                <a:off x="7391018" y="3191616"/>
                <a:ext cx="551783" cy="368230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230" extrusionOk="0">
                    <a:moveTo>
                      <a:pt x="539591" y="366733"/>
                    </a:moveTo>
                    <a:lnTo>
                      <a:pt x="12192" y="61933"/>
                    </a:lnTo>
                    <a:cubicBezTo>
                      <a:pt x="4648" y="56542"/>
                      <a:pt x="114" y="47874"/>
                      <a:pt x="0" y="38597"/>
                    </a:cubicBezTo>
                    <a:lnTo>
                      <a:pt x="0" y="10784"/>
                    </a:lnTo>
                    <a:cubicBezTo>
                      <a:pt x="0" y="1831"/>
                      <a:pt x="5429" y="-2265"/>
                      <a:pt x="12192" y="1259"/>
                    </a:cubicBezTo>
                    <a:lnTo>
                      <a:pt x="539591" y="306059"/>
                    </a:lnTo>
                    <a:cubicBezTo>
                      <a:pt x="547126" y="311422"/>
                      <a:pt x="551650" y="320051"/>
                      <a:pt x="551784" y="329300"/>
                    </a:cubicBezTo>
                    <a:lnTo>
                      <a:pt x="551784" y="357113"/>
                    </a:lnTo>
                    <a:cubicBezTo>
                      <a:pt x="551784" y="366447"/>
                      <a:pt x="546354" y="370734"/>
                      <a:pt x="539591" y="36673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5" name="Google Shape;3645;p38"/>
              <p:cNvSpPr/>
              <p:nvPr/>
            </p:nvSpPr>
            <p:spPr>
              <a:xfrm>
                <a:off x="7391018" y="3297399"/>
                <a:ext cx="413670" cy="288153"/>
              </a:xfrm>
              <a:custGeom>
                <a:avLst/>
                <a:gdLst/>
                <a:ahLst/>
                <a:cxnLst/>
                <a:rect l="l" t="t" r="r" b="b"/>
                <a:pathLst>
                  <a:path w="413670" h="288153" extrusionOk="0">
                    <a:moveTo>
                      <a:pt x="401479" y="286668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401479" y="226851"/>
                    </a:lnTo>
                    <a:cubicBezTo>
                      <a:pt x="409023" y="232242"/>
                      <a:pt x="413556" y="240910"/>
                      <a:pt x="413671" y="250187"/>
                    </a:cubicBezTo>
                    <a:lnTo>
                      <a:pt x="413671" y="277905"/>
                    </a:lnTo>
                    <a:cubicBezTo>
                      <a:pt x="413671" y="286477"/>
                      <a:pt x="408242" y="290573"/>
                      <a:pt x="401479" y="28666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6" name="Google Shape;3646;p38"/>
              <p:cNvSpPr/>
              <p:nvPr/>
            </p:nvSpPr>
            <p:spPr>
              <a:xfrm>
                <a:off x="7391400" y="3447774"/>
                <a:ext cx="551783" cy="685927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685927" extrusionOk="0">
                    <a:moveTo>
                      <a:pt x="527018" y="683027"/>
                    </a:moveTo>
                    <a:lnTo>
                      <a:pt x="23908" y="392515"/>
                    </a:lnTo>
                    <a:cubicBezTo>
                      <a:pt x="9039" y="381675"/>
                      <a:pt x="172" y="364435"/>
                      <a:pt x="0" y="346033"/>
                    </a:cubicBezTo>
                    <a:lnTo>
                      <a:pt x="0" y="21326"/>
                    </a:lnTo>
                    <a:cubicBezTo>
                      <a:pt x="0" y="3419"/>
                      <a:pt x="10859" y="-4868"/>
                      <a:pt x="24289" y="2942"/>
                    </a:cubicBezTo>
                    <a:lnTo>
                      <a:pt x="527399" y="293359"/>
                    </a:lnTo>
                    <a:cubicBezTo>
                      <a:pt x="542430" y="304161"/>
                      <a:pt x="551469" y="321430"/>
                      <a:pt x="551783" y="339937"/>
                    </a:cubicBezTo>
                    <a:lnTo>
                      <a:pt x="551783" y="664549"/>
                    </a:lnTo>
                    <a:cubicBezTo>
                      <a:pt x="551402" y="682551"/>
                      <a:pt x="540448" y="690742"/>
                      <a:pt x="527018" y="68302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7" name="Google Shape;3647;p38"/>
              <p:cNvSpPr/>
              <p:nvPr/>
            </p:nvSpPr>
            <p:spPr>
              <a:xfrm>
                <a:off x="7391018" y="3899093"/>
                <a:ext cx="551783" cy="368152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152" extrusionOk="0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8" name="Google Shape;3648;p38"/>
              <p:cNvSpPr/>
              <p:nvPr/>
            </p:nvSpPr>
            <p:spPr>
              <a:xfrm>
                <a:off x="7462456" y="2876264"/>
                <a:ext cx="257937" cy="241458"/>
              </a:xfrm>
              <a:custGeom>
                <a:avLst/>
                <a:gdLst/>
                <a:ahLst/>
                <a:cxnLst/>
                <a:rect l="l" t="t" r="r" b="b"/>
                <a:pathLst>
                  <a:path w="257937" h="241458" extrusionOk="0">
                    <a:moveTo>
                      <a:pt x="99632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783"/>
                    </a:lnTo>
                    <a:lnTo>
                      <a:pt x="257937" y="241459"/>
                    </a:lnTo>
                    <a:lnTo>
                      <a:pt x="164306" y="0"/>
                    </a:lnTo>
                    <a:lnTo>
                      <a:pt x="99632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9" name="Google Shape;3649;p38"/>
              <p:cNvSpPr/>
              <p:nvPr/>
            </p:nvSpPr>
            <p:spPr>
              <a:xfrm rot="-1801764">
                <a:off x="7788337" y="2912905"/>
                <a:ext cx="68709" cy="119146"/>
              </a:xfrm>
              <a:custGeom>
                <a:avLst/>
                <a:gdLst/>
                <a:ahLst/>
                <a:cxnLst/>
                <a:rect l="l" t="t" r="r" b="b"/>
                <a:pathLst>
                  <a:path w="68770" h="119252" extrusionOk="0">
                    <a:moveTo>
                      <a:pt x="68771" y="59627"/>
                    </a:moveTo>
                    <a:cubicBezTo>
                      <a:pt x="68771" y="92557"/>
                      <a:pt x="53376" y="119253"/>
                      <a:pt x="34386" y="119253"/>
                    </a:cubicBezTo>
                    <a:cubicBezTo>
                      <a:pt x="15395" y="119253"/>
                      <a:pt x="0" y="92557"/>
                      <a:pt x="0" y="59627"/>
                    </a:cubicBezTo>
                    <a:cubicBezTo>
                      <a:pt x="0" y="26696"/>
                      <a:pt x="15395" y="0"/>
                      <a:pt x="34386" y="0"/>
                    </a:cubicBezTo>
                    <a:cubicBezTo>
                      <a:pt x="53376" y="0"/>
                      <a:pt x="68771" y="26696"/>
                      <a:pt x="68771" y="5962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0" name="Google Shape;3650;p38"/>
              <p:cNvSpPr/>
              <p:nvPr/>
            </p:nvSpPr>
            <p:spPr>
              <a:xfrm>
                <a:off x="7466171" y="3701224"/>
                <a:ext cx="257936" cy="241363"/>
              </a:xfrm>
              <a:custGeom>
                <a:avLst/>
                <a:gdLst/>
                <a:ahLst/>
                <a:cxnLst/>
                <a:rect l="l" t="t" r="r" b="b"/>
                <a:pathLst>
                  <a:path w="257936" h="241363" extrusionOk="0">
                    <a:moveTo>
                      <a:pt x="99536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688"/>
                    </a:lnTo>
                    <a:lnTo>
                      <a:pt x="257937" y="241364"/>
                    </a:lnTo>
                    <a:lnTo>
                      <a:pt x="164211" y="0"/>
                    </a:lnTo>
                    <a:lnTo>
                      <a:pt x="99536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1" name="Google Shape;3651;p38"/>
              <p:cNvSpPr/>
              <p:nvPr/>
            </p:nvSpPr>
            <p:spPr>
              <a:xfrm rot="-1790023">
                <a:off x="7807389" y="3748630"/>
                <a:ext cx="69009" cy="119667"/>
              </a:xfrm>
              <a:custGeom>
                <a:avLst/>
                <a:gdLst/>
                <a:ahLst/>
                <a:cxnLst/>
                <a:rect l="l" t="t" r="r" b="b"/>
                <a:pathLst>
                  <a:path w="69007" h="119663" extrusionOk="0">
                    <a:moveTo>
                      <a:pt x="69009" y="59833"/>
                    </a:moveTo>
                    <a:cubicBezTo>
                      <a:pt x="69009" y="92877"/>
                      <a:pt x="53561" y="119665"/>
                      <a:pt x="34505" y="119665"/>
                    </a:cubicBezTo>
                    <a:cubicBezTo>
                      <a:pt x="15450" y="119665"/>
                      <a:pt x="2" y="92877"/>
                      <a:pt x="2" y="59833"/>
                    </a:cubicBezTo>
                    <a:cubicBezTo>
                      <a:pt x="2" y="26789"/>
                      <a:pt x="15450" y="1"/>
                      <a:pt x="34505" y="1"/>
                    </a:cubicBezTo>
                    <a:cubicBezTo>
                      <a:pt x="53561" y="1"/>
                      <a:pt x="69009" y="26789"/>
                      <a:pt x="69009" y="59833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2" name="Google Shape;3652;p38"/>
              <p:cNvSpPr/>
              <p:nvPr/>
            </p:nvSpPr>
            <p:spPr>
              <a:xfrm>
                <a:off x="5996654" y="1854288"/>
                <a:ext cx="1266348" cy="1335535"/>
              </a:xfrm>
              <a:custGeom>
                <a:avLst/>
                <a:gdLst/>
                <a:ahLst/>
                <a:cxnLst/>
                <a:rect l="l" t="t" r="r" b="b"/>
                <a:pathLst>
                  <a:path w="1266348" h="1335535" extrusionOk="0">
                    <a:moveTo>
                      <a:pt x="1244537" y="1332871"/>
                    </a:moveTo>
                    <a:lnTo>
                      <a:pt x="21907" y="630498"/>
                    </a:lnTo>
                    <a:cubicBezTo>
                      <a:pt x="8382" y="620868"/>
                      <a:pt x="257" y="605380"/>
                      <a:pt x="0" y="588778"/>
                    </a:cubicBezTo>
                    <a:lnTo>
                      <a:pt x="0" y="19088"/>
                    </a:lnTo>
                    <a:cubicBezTo>
                      <a:pt x="0" y="3086"/>
                      <a:pt x="9525" y="-4343"/>
                      <a:pt x="21907" y="2610"/>
                    </a:cubicBezTo>
                    <a:lnTo>
                      <a:pt x="1244537" y="704983"/>
                    </a:lnTo>
                    <a:cubicBezTo>
                      <a:pt x="1257995" y="714651"/>
                      <a:pt x="1266092" y="730129"/>
                      <a:pt x="1266349" y="746703"/>
                    </a:cubicBezTo>
                    <a:lnTo>
                      <a:pt x="1266349" y="1316393"/>
                    </a:lnTo>
                    <a:cubicBezTo>
                      <a:pt x="1266349" y="1332491"/>
                      <a:pt x="1256538" y="1339920"/>
                      <a:pt x="1244537" y="13328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3" name="Google Shape;3653;p38"/>
              <p:cNvSpPr/>
              <p:nvPr/>
            </p:nvSpPr>
            <p:spPr>
              <a:xfrm>
                <a:off x="6187916" y="2312479"/>
                <a:ext cx="441007" cy="412813"/>
              </a:xfrm>
              <a:custGeom>
                <a:avLst/>
                <a:gdLst/>
                <a:ahLst/>
                <a:cxnLst/>
                <a:rect l="l" t="t" r="r" b="b"/>
                <a:pathLst>
                  <a:path w="441007" h="412813" extrusionOk="0">
                    <a:moveTo>
                      <a:pt x="170307" y="157353"/>
                    </a:moveTo>
                    <a:lnTo>
                      <a:pt x="109919" y="1810"/>
                    </a:lnTo>
                    <a:lnTo>
                      <a:pt x="0" y="158210"/>
                    </a:lnTo>
                    <a:lnTo>
                      <a:pt x="120682" y="227838"/>
                    </a:lnTo>
                    <a:lnTo>
                      <a:pt x="219837" y="285083"/>
                    </a:lnTo>
                    <a:lnTo>
                      <a:pt x="441008" y="412813"/>
                    </a:lnTo>
                    <a:lnTo>
                      <a:pt x="280797" y="0"/>
                    </a:lnTo>
                    <a:lnTo>
                      <a:pt x="170307" y="157353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4" name="Google Shape;3654;p38"/>
              <p:cNvSpPr/>
              <p:nvPr/>
            </p:nvSpPr>
            <p:spPr>
              <a:xfrm rot="-1801764">
                <a:off x="6969573" y="2537060"/>
                <a:ext cx="117623" cy="203653"/>
              </a:xfrm>
              <a:custGeom>
                <a:avLst/>
                <a:gdLst/>
                <a:ahLst/>
                <a:cxnLst/>
                <a:rect l="l" t="t" r="r" b="b"/>
                <a:pathLst>
                  <a:path w="117728" h="203834" extrusionOk="0">
                    <a:moveTo>
                      <a:pt x="117729" y="101918"/>
                    </a:moveTo>
                    <a:cubicBezTo>
                      <a:pt x="117729" y="158205"/>
                      <a:pt x="91374" y="203835"/>
                      <a:pt x="58864" y="203835"/>
                    </a:cubicBezTo>
                    <a:cubicBezTo>
                      <a:pt x="26354" y="203835"/>
                      <a:pt x="0" y="158205"/>
                      <a:pt x="0" y="101918"/>
                    </a:cubicBezTo>
                    <a:cubicBezTo>
                      <a:pt x="0" y="45630"/>
                      <a:pt x="26354" y="0"/>
                      <a:pt x="58864" y="0"/>
                    </a:cubicBezTo>
                    <a:cubicBezTo>
                      <a:pt x="91374" y="0"/>
                      <a:pt x="117729" y="45630"/>
                      <a:pt x="117729" y="101918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55" name="Google Shape;3655;p38"/>
            <p:cNvSpPr/>
            <p:nvPr/>
          </p:nvSpPr>
          <p:spPr>
            <a:xfrm>
              <a:off x="4124355" y="1157329"/>
              <a:ext cx="276891" cy="1108478"/>
            </a:xfrm>
            <a:custGeom>
              <a:avLst/>
              <a:gdLst/>
              <a:ahLst/>
              <a:cxnLst/>
              <a:rect l="l" t="t" r="r" b="b"/>
              <a:pathLst>
                <a:path w="276891" h="1108478" extrusionOk="0">
                  <a:moveTo>
                    <a:pt x="276892" y="217170"/>
                  </a:moveTo>
                  <a:lnTo>
                    <a:pt x="276892" y="1070610"/>
                  </a:lnTo>
                  <a:cubicBezTo>
                    <a:pt x="276892" y="1102424"/>
                    <a:pt x="257842" y="1117092"/>
                    <a:pt x="233648" y="1103281"/>
                  </a:cubicBezTo>
                  <a:lnTo>
                    <a:pt x="0" y="968693"/>
                  </a:lnTo>
                  <a:lnTo>
                    <a:pt x="0" y="0"/>
                  </a:lnTo>
                  <a:lnTo>
                    <a:pt x="233648" y="134779"/>
                  </a:lnTo>
                  <a:cubicBezTo>
                    <a:pt x="257461" y="148590"/>
                    <a:pt x="276892" y="185642"/>
                    <a:pt x="276892" y="217170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6" name="Google Shape;3656;p38"/>
            <p:cNvSpPr/>
            <p:nvPr/>
          </p:nvSpPr>
          <p:spPr>
            <a:xfrm>
              <a:off x="3407027" y="665933"/>
              <a:ext cx="814853" cy="1408939"/>
            </a:xfrm>
            <a:custGeom>
              <a:avLst/>
              <a:gdLst/>
              <a:ahLst/>
              <a:cxnLst/>
              <a:rect l="l" t="t" r="r" b="b"/>
              <a:pathLst>
                <a:path w="814853" h="1408939" extrusionOk="0">
                  <a:moveTo>
                    <a:pt x="771144" y="419483"/>
                  </a:moveTo>
                  <a:lnTo>
                    <a:pt x="53340" y="5050"/>
                  </a:lnTo>
                  <a:cubicBezTo>
                    <a:pt x="45901" y="-81"/>
                    <a:pt x="36462" y="-1389"/>
                    <a:pt x="27908" y="1526"/>
                  </a:cubicBezTo>
                  <a:lnTo>
                    <a:pt x="27908" y="1526"/>
                  </a:lnTo>
                  <a:cubicBezTo>
                    <a:pt x="25956" y="2313"/>
                    <a:pt x="24136" y="3372"/>
                    <a:pt x="22479" y="4669"/>
                  </a:cubicBezTo>
                  <a:lnTo>
                    <a:pt x="0" y="17718"/>
                  </a:lnTo>
                  <a:lnTo>
                    <a:pt x="10477" y="31720"/>
                  </a:lnTo>
                  <a:cubicBezTo>
                    <a:pt x="10477" y="33625"/>
                    <a:pt x="10477" y="35625"/>
                    <a:pt x="10477" y="37721"/>
                  </a:cubicBezTo>
                  <a:lnTo>
                    <a:pt x="10477" y="891161"/>
                  </a:lnTo>
                  <a:cubicBezTo>
                    <a:pt x="10477" y="922974"/>
                    <a:pt x="29527" y="959931"/>
                    <a:pt x="53721" y="973743"/>
                  </a:cubicBezTo>
                  <a:lnTo>
                    <a:pt x="757904" y="1380365"/>
                  </a:lnTo>
                  <a:lnTo>
                    <a:pt x="766858" y="1408940"/>
                  </a:lnTo>
                  <a:lnTo>
                    <a:pt x="797624" y="1391700"/>
                  </a:lnTo>
                  <a:cubicBezTo>
                    <a:pt x="799176" y="1391004"/>
                    <a:pt x="800643" y="1390147"/>
                    <a:pt x="802005" y="1389128"/>
                  </a:cubicBezTo>
                  <a:lnTo>
                    <a:pt x="802005" y="1389128"/>
                  </a:lnTo>
                  <a:cubicBezTo>
                    <a:pt x="811178" y="1380508"/>
                    <a:pt x="815854" y="1368135"/>
                    <a:pt x="814673" y="1355600"/>
                  </a:cubicBezTo>
                  <a:lnTo>
                    <a:pt x="814673" y="502160"/>
                  </a:lnTo>
                  <a:cubicBezTo>
                    <a:pt x="814388" y="470442"/>
                    <a:pt x="795052" y="433294"/>
                    <a:pt x="771144" y="41948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7" name="Google Shape;3657;p38"/>
            <p:cNvSpPr/>
            <p:nvPr/>
          </p:nvSpPr>
          <p:spPr>
            <a:xfrm>
              <a:off x="3387120" y="682740"/>
              <a:ext cx="804386" cy="1393465"/>
            </a:xfrm>
            <a:custGeom>
              <a:avLst/>
              <a:gdLst/>
              <a:ahLst/>
              <a:cxnLst/>
              <a:rect l="l" t="t" r="r" b="b"/>
              <a:pathLst>
                <a:path w="804386" h="1393465" extrusionOk="0">
                  <a:moveTo>
                    <a:pt x="761143" y="1388323"/>
                  </a:moveTo>
                  <a:lnTo>
                    <a:pt x="43244" y="973890"/>
                  </a:lnTo>
                  <a:cubicBezTo>
                    <a:pt x="19431" y="960079"/>
                    <a:pt x="0" y="923122"/>
                    <a:pt x="0" y="891213"/>
                  </a:cubicBezTo>
                  <a:lnTo>
                    <a:pt x="0" y="37869"/>
                  </a:lnTo>
                  <a:cubicBezTo>
                    <a:pt x="0" y="6055"/>
                    <a:pt x="19050" y="-8613"/>
                    <a:pt x="43244" y="5198"/>
                  </a:cubicBezTo>
                  <a:lnTo>
                    <a:pt x="761143" y="419631"/>
                  </a:lnTo>
                  <a:cubicBezTo>
                    <a:pt x="785050" y="433442"/>
                    <a:pt x="804386" y="470399"/>
                    <a:pt x="804386" y="502308"/>
                  </a:cubicBezTo>
                  <a:lnTo>
                    <a:pt x="804386" y="1355652"/>
                  </a:lnTo>
                  <a:cubicBezTo>
                    <a:pt x="804386" y="1387085"/>
                    <a:pt x="785050" y="1402134"/>
                    <a:pt x="761143" y="1388323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8" name="Google Shape;3658;p38"/>
            <p:cNvSpPr/>
            <p:nvPr/>
          </p:nvSpPr>
          <p:spPr>
            <a:xfrm>
              <a:off x="3499610" y="847672"/>
              <a:ext cx="17240" cy="769048"/>
            </a:xfrm>
            <a:custGeom>
              <a:avLst/>
              <a:gdLst/>
              <a:ahLst/>
              <a:cxnLst/>
              <a:rect l="l" t="t" r="r" b="b"/>
              <a:pathLst>
                <a:path w="17240" h="769048" extrusionOk="0">
                  <a:moveTo>
                    <a:pt x="0" y="759047"/>
                  </a:moveTo>
                  <a:lnTo>
                    <a:pt x="17240" y="769048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9" name="Google Shape;3659;p38"/>
            <p:cNvSpPr/>
            <p:nvPr/>
          </p:nvSpPr>
          <p:spPr>
            <a:xfrm>
              <a:off x="3477988" y="1035502"/>
              <a:ext cx="60483" cy="177021"/>
            </a:xfrm>
            <a:custGeom>
              <a:avLst/>
              <a:gdLst/>
              <a:ahLst/>
              <a:cxnLst/>
              <a:rect l="l" t="t" r="r" b="b"/>
              <a:pathLst>
                <a:path w="60483" h="177021" extrusionOk="0">
                  <a:moveTo>
                    <a:pt x="30289" y="173358"/>
                  </a:moveTo>
                  <a:lnTo>
                    <a:pt x="30289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89" y="3623"/>
                  </a:cubicBezTo>
                  <a:lnTo>
                    <a:pt x="30289" y="3623"/>
                  </a:lnTo>
                  <a:cubicBezTo>
                    <a:pt x="48949" y="17022"/>
                    <a:pt x="60150" y="38472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89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38"/>
            <p:cNvSpPr/>
            <p:nvPr/>
          </p:nvSpPr>
          <p:spPr>
            <a:xfrm>
              <a:off x="3684776" y="951970"/>
              <a:ext cx="17335" cy="768953"/>
            </a:xfrm>
            <a:custGeom>
              <a:avLst/>
              <a:gdLst/>
              <a:ahLst/>
              <a:cxnLst/>
              <a:rect l="l" t="t" r="r" b="b"/>
              <a:pathLst>
                <a:path w="17335" h="768953" extrusionOk="0">
                  <a:moveTo>
                    <a:pt x="0" y="758952"/>
                  </a:moveTo>
                  <a:lnTo>
                    <a:pt x="17336" y="768953"/>
                  </a:lnTo>
                  <a:lnTo>
                    <a:pt x="17336" y="10001"/>
                  </a:lnTo>
                  <a:lnTo>
                    <a:pt x="0" y="0"/>
                  </a:lnTo>
                  <a:lnTo>
                    <a:pt x="0" y="75895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1" name="Google Shape;3661;p38"/>
            <p:cNvSpPr/>
            <p:nvPr/>
          </p:nvSpPr>
          <p:spPr>
            <a:xfrm>
              <a:off x="3663154" y="1389355"/>
              <a:ext cx="60579" cy="177060"/>
            </a:xfrm>
            <a:custGeom>
              <a:avLst/>
              <a:gdLst/>
              <a:ahLst/>
              <a:cxnLst/>
              <a:rect l="l" t="t" r="r" b="b"/>
              <a:pathLst>
                <a:path w="60579" h="177060" extrusionOk="0">
                  <a:moveTo>
                    <a:pt x="30289" y="173453"/>
                  </a:moveTo>
                  <a:lnTo>
                    <a:pt x="30289" y="173453"/>
                  </a:lnTo>
                  <a:cubicBezTo>
                    <a:pt x="11621" y="160014"/>
                    <a:pt x="391" y="138544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621" y="-5998"/>
                    <a:pt x="30289" y="3623"/>
                  </a:cubicBezTo>
                  <a:lnTo>
                    <a:pt x="30289" y="3623"/>
                  </a:lnTo>
                  <a:cubicBezTo>
                    <a:pt x="48987" y="17005"/>
                    <a:pt x="60217" y="38456"/>
                    <a:pt x="60579" y="61439"/>
                  </a:cubicBezTo>
                  <a:lnTo>
                    <a:pt x="60579" y="150498"/>
                  </a:lnTo>
                  <a:cubicBezTo>
                    <a:pt x="60579" y="172787"/>
                    <a:pt x="47053" y="183074"/>
                    <a:pt x="30289" y="173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2" name="Google Shape;3662;p38"/>
            <p:cNvSpPr/>
            <p:nvPr/>
          </p:nvSpPr>
          <p:spPr>
            <a:xfrm>
              <a:off x="3870037" y="1058841"/>
              <a:ext cx="17335" cy="769048"/>
            </a:xfrm>
            <a:custGeom>
              <a:avLst/>
              <a:gdLst/>
              <a:ahLst/>
              <a:cxnLst/>
              <a:rect l="l" t="t" r="r" b="b"/>
              <a:pathLst>
                <a:path w="17335" h="769048" extrusionOk="0">
                  <a:moveTo>
                    <a:pt x="0" y="759047"/>
                  </a:moveTo>
                  <a:lnTo>
                    <a:pt x="17335" y="769049"/>
                  </a:lnTo>
                  <a:lnTo>
                    <a:pt x="17335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3" name="Google Shape;3663;p38"/>
            <p:cNvSpPr/>
            <p:nvPr/>
          </p:nvSpPr>
          <p:spPr>
            <a:xfrm>
              <a:off x="3848416" y="1146769"/>
              <a:ext cx="60579" cy="177060"/>
            </a:xfrm>
            <a:custGeom>
              <a:avLst/>
              <a:gdLst/>
              <a:ahLst/>
              <a:cxnLst/>
              <a:rect l="l" t="t" r="r" b="b"/>
              <a:pathLst>
                <a:path w="60579" h="177060" extrusionOk="0">
                  <a:moveTo>
                    <a:pt x="30289" y="173438"/>
                  </a:moveTo>
                  <a:lnTo>
                    <a:pt x="30289" y="173438"/>
                  </a:lnTo>
                  <a:cubicBezTo>
                    <a:pt x="11592" y="160055"/>
                    <a:pt x="362" y="138605"/>
                    <a:pt x="0" y="115621"/>
                  </a:cubicBezTo>
                  <a:lnTo>
                    <a:pt x="0" y="26562"/>
                  </a:lnTo>
                  <a:cubicBezTo>
                    <a:pt x="0" y="4274"/>
                    <a:pt x="13525" y="-6013"/>
                    <a:pt x="30289" y="3607"/>
                  </a:cubicBezTo>
                  <a:lnTo>
                    <a:pt x="30289" y="3607"/>
                  </a:lnTo>
                  <a:cubicBezTo>
                    <a:pt x="48958" y="17047"/>
                    <a:pt x="60188" y="38516"/>
                    <a:pt x="60579" y="61519"/>
                  </a:cubicBezTo>
                  <a:lnTo>
                    <a:pt x="60579" y="150578"/>
                  </a:lnTo>
                  <a:cubicBezTo>
                    <a:pt x="60579" y="172866"/>
                    <a:pt x="46958" y="183058"/>
                    <a:pt x="30289" y="173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4" name="Google Shape;3664;p38"/>
            <p:cNvSpPr/>
            <p:nvPr/>
          </p:nvSpPr>
          <p:spPr>
            <a:xfrm>
              <a:off x="4055299" y="1165807"/>
              <a:ext cx="17240" cy="768953"/>
            </a:xfrm>
            <a:custGeom>
              <a:avLst/>
              <a:gdLst/>
              <a:ahLst/>
              <a:cxnLst/>
              <a:rect l="l" t="t" r="r" b="b"/>
              <a:pathLst>
                <a:path w="17240" h="768953" extrusionOk="0">
                  <a:moveTo>
                    <a:pt x="0" y="759047"/>
                  </a:moveTo>
                  <a:lnTo>
                    <a:pt x="17240" y="768953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5" name="Google Shape;3665;p38"/>
            <p:cNvSpPr/>
            <p:nvPr/>
          </p:nvSpPr>
          <p:spPr>
            <a:xfrm>
              <a:off x="4033677" y="1453459"/>
              <a:ext cx="60483" cy="177021"/>
            </a:xfrm>
            <a:custGeom>
              <a:avLst/>
              <a:gdLst/>
              <a:ahLst/>
              <a:cxnLst/>
              <a:rect l="l" t="t" r="r" b="b"/>
              <a:pathLst>
                <a:path w="60483" h="177021" extrusionOk="0">
                  <a:moveTo>
                    <a:pt x="30290" y="173358"/>
                  </a:moveTo>
                  <a:lnTo>
                    <a:pt x="30290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90" y="3623"/>
                  </a:cubicBezTo>
                  <a:lnTo>
                    <a:pt x="30290" y="3623"/>
                  </a:lnTo>
                  <a:cubicBezTo>
                    <a:pt x="48949" y="17024"/>
                    <a:pt x="60150" y="38475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90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66" name="Google Shape;3666;p38"/>
            <p:cNvGrpSpPr/>
            <p:nvPr/>
          </p:nvGrpSpPr>
          <p:grpSpPr>
            <a:xfrm>
              <a:off x="3457891" y="2611797"/>
              <a:ext cx="595122" cy="410622"/>
              <a:chOff x="5119116" y="3513772"/>
              <a:chExt cx="595122" cy="410622"/>
            </a:xfrm>
          </p:grpSpPr>
          <p:sp>
            <p:nvSpPr>
              <p:cNvPr id="3667" name="Google Shape;3667;p38"/>
              <p:cNvSpPr/>
              <p:nvPr/>
            </p:nvSpPr>
            <p:spPr>
              <a:xfrm>
                <a:off x="5119116" y="361864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8" name="Google Shape;3668;p38"/>
              <p:cNvSpPr/>
              <p:nvPr/>
            </p:nvSpPr>
            <p:spPr>
              <a:xfrm>
                <a:off x="5184648" y="3579304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9" name="Google Shape;3669;p38"/>
              <p:cNvSpPr/>
              <p:nvPr/>
            </p:nvSpPr>
            <p:spPr>
              <a:xfrm>
                <a:off x="5184743" y="3664839"/>
                <a:ext cx="52292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0" name="Google Shape;3670;p38"/>
              <p:cNvSpPr/>
              <p:nvPr/>
            </p:nvSpPr>
            <p:spPr>
              <a:xfrm>
                <a:off x="5674423" y="3666648"/>
                <a:ext cx="39814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814" h="93916" extrusionOk="0">
                    <a:moveTo>
                      <a:pt x="39814" y="0"/>
                    </a:moveTo>
                    <a:lnTo>
                      <a:pt x="39814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4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1" name="Google Shape;3671;p38"/>
              <p:cNvSpPr/>
              <p:nvPr/>
            </p:nvSpPr>
            <p:spPr>
              <a:xfrm>
                <a:off x="5184648" y="351377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2" name="Google Shape;3672;p38"/>
              <p:cNvSpPr/>
              <p:nvPr/>
            </p:nvSpPr>
            <p:spPr>
              <a:xfrm>
                <a:off x="5260027" y="3555420"/>
                <a:ext cx="379097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097" h="218860" extrusionOk="0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6"/>
                    </a:cubicBezTo>
                    <a:cubicBezTo>
                      <a:pt x="129503" y="-10692"/>
                      <a:pt x="249518" y="-10692"/>
                      <a:pt x="323623" y="32076"/>
                    </a:cubicBezTo>
                    <a:cubicBezTo>
                      <a:pt x="363437" y="55031"/>
                      <a:pt x="381821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3" name="Google Shape;3673;p38"/>
              <p:cNvSpPr/>
              <p:nvPr/>
            </p:nvSpPr>
            <p:spPr>
              <a:xfrm>
                <a:off x="5260371" y="3568469"/>
                <a:ext cx="378428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428" h="205811" extrusionOk="0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8"/>
                    </a:cubicBezTo>
                    <a:cubicBezTo>
                      <a:pt x="249174" y="216479"/>
                      <a:pt x="129159" y="216479"/>
                      <a:pt x="55150" y="173808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6"/>
                    </a:cubicBezTo>
                    <a:cubicBezTo>
                      <a:pt x="129159" y="-10692"/>
                      <a:pt x="249174" y="-10692"/>
                      <a:pt x="323279" y="32076"/>
                    </a:cubicBezTo>
                    <a:cubicBezTo>
                      <a:pt x="357283" y="51792"/>
                      <a:pt x="375666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4" name="Google Shape;3674;p38"/>
              <p:cNvSpPr/>
              <p:nvPr/>
            </p:nvSpPr>
            <p:spPr>
              <a:xfrm>
                <a:off x="5357145" y="3618071"/>
                <a:ext cx="176643" cy="110490"/>
              </a:xfrm>
              <a:custGeom>
                <a:avLst/>
                <a:gdLst/>
                <a:ahLst/>
                <a:cxnLst/>
                <a:rect l="l" t="t" r="r" b="b"/>
                <a:pathLst>
                  <a:path w="176643" h="110490" extrusionOk="0">
                    <a:moveTo>
                      <a:pt x="89535" y="17526"/>
                    </a:moveTo>
                    <a:cubicBezTo>
                      <a:pt x="87202" y="17488"/>
                      <a:pt x="84877" y="17678"/>
                      <a:pt x="82582" y="18097"/>
                    </a:cubicBezTo>
                    <a:cubicBezTo>
                      <a:pt x="79439" y="18097"/>
                      <a:pt x="76010" y="19145"/>
                      <a:pt x="72104" y="20003"/>
                    </a:cubicBezTo>
                    <a:cubicBezTo>
                      <a:pt x="68199" y="20860"/>
                      <a:pt x="64199" y="21812"/>
                      <a:pt x="60008" y="23050"/>
                    </a:cubicBezTo>
                    <a:cubicBezTo>
                      <a:pt x="55959" y="24260"/>
                      <a:pt x="52007" y="25784"/>
                      <a:pt x="48197" y="27622"/>
                    </a:cubicBezTo>
                    <a:lnTo>
                      <a:pt x="78581" y="45148"/>
                    </a:lnTo>
                    <a:lnTo>
                      <a:pt x="84106" y="43244"/>
                    </a:lnTo>
                    <a:cubicBezTo>
                      <a:pt x="91821" y="40672"/>
                      <a:pt x="99155" y="38481"/>
                      <a:pt x="106013" y="36671"/>
                    </a:cubicBezTo>
                    <a:cubicBezTo>
                      <a:pt x="112462" y="34947"/>
                      <a:pt x="119063" y="33861"/>
                      <a:pt x="125730" y="33433"/>
                    </a:cubicBezTo>
                    <a:cubicBezTo>
                      <a:pt x="131788" y="33023"/>
                      <a:pt x="137884" y="33433"/>
                      <a:pt x="143828" y="34671"/>
                    </a:cubicBezTo>
                    <a:cubicBezTo>
                      <a:pt x="149943" y="35938"/>
                      <a:pt x="155801" y="38224"/>
                      <a:pt x="161163" y="41434"/>
                    </a:cubicBezTo>
                    <a:cubicBezTo>
                      <a:pt x="166468" y="44072"/>
                      <a:pt x="171002" y="48044"/>
                      <a:pt x="174308" y="52959"/>
                    </a:cubicBezTo>
                    <a:cubicBezTo>
                      <a:pt x="176498" y="56521"/>
                      <a:pt x="177184" y="60798"/>
                      <a:pt x="176213" y="64865"/>
                    </a:cubicBezTo>
                    <a:cubicBezTo>
                      <a:pt x="174927" y="69342"/>
                      <a:pt x="172460" y="73390"/>
                      <a:pt x="169069" y="76581"/>
                    </a:cubicBezTo>
                    <a:cubicBezTo>
                      <a:pt x="164887" y="80781"/>
                      <a:pt x="160220" y="84458"/>
                      <a:pt x="155162" y="87535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536"/>
                    </a:lnTo>
                    <a:cubicBezTo>
                      <a:pt x="134969" y="98107"/>
                      <a:pt x="125397" y="101775"/>
                      <a:pt x="115538" y="104489"/>
                    </a:cubicBezTo>
                    <a:cubicBezTo>
                      <a:pt x="105032" y="107432"/>
                      <a:pt x="94298" y="109442"/>
                      <a:pt x="83439" y="110490"/>
                    </a:cubicBezTo>
                    <a:lnTo>
                      <a:pt x="73247" y="92202"/>
                    </a:lnTo>
                    <a:cubicBezTo>
                      <a:pt x="76114" y="92145"/>
                      <a:pt x="78981" y="91926"/>
                      <a:pt x="81820" y="91535"/>
                    </a:cubicBezTo>
                    <a:cubicBezTo>
                      <a:pt x="86116" y="91049"/>
                      <a:pt x="90373" y="90316"/>
                      <a:pt x="94583" y="89345"/>
                    </a:cubicBezTo>
                    <a:cubicBezTo>
                      <a:pt x="99251" y="88392"/>
                      <a:pt x="104108" y="87058"/>
                      <a:pt x="109442" y="85534"/>
                    </a:cubicBezTo>
                    <a:cubicBezTo>
                      <a:pt x="114529" y="84077"/>
                      <a:pt x="119501" y="82239"/>
                      <a:pt x="124301" y="80010"/>
                    </a:cubicBezTo>
                    <a:lnTo>
                      <a:pt x="94012" y="62579"/>
                    </a:lnTo>
                    <a:lnTo>
                      <a:pt x="90107" y="63913"/>
                    </a:lnTo>
                    <a:lnTo>
                      <a:pt x="85916" y="65151"/>
                    </a:lnTo>
                    <a:cubicBezTo>
                      <a:pt x="79038" y="67485"/>
                      <a:pt x="72047" y="69456"/>
                      <a:pt x="64961" y="71056"/>
                    </a:cubicBezTo>
                    <a:cubicBezTo>
                      <a:pt x="59112" y="72409"/>
                      <a:pt x="53150" y="73209"/>
                      <a:pt x="47149" y="73438"/>
                    </a:cubicBezTo>
                    <a:cubicBezTo>
                      <a:pt x="41834" y="73657"/>
                      <a:pt x="36519" y="73171"/>
                      <a:pt x="31337" y="72009"/>
                    </a:cubicBezTo>
                    <a:cubicBezTo>
                      <a:pt x="26213" y="70761"/>
                      <a:pt x="21308" y="68771"/>
                      <a:pt x="16764" y="66104"/>
                    </a:cubicBezTo>
                    <a:cubicBezTo>
                      <a:pt x="11792" y="63465"/>
                      <a:pt x="7468" y="59760"/>
                      <a:pt x="4096" y="55245"/>
                    </a:cubicBezTo>
                    <a:cubicBezTo>
                      <a:pt x="1676" y="51797"/>
                      <a:pt x="476" y="47644"/>
                      <a:pt x="667" y="43434"/>
                    </a:cubicBezTo>
                    <a:cubicBezTo>
                      <a:pt x="1105" y="39091"/>
                      <a:pt x="2829" y="34976"/>
                      <a:pt x="5620" y="31623"/>
                    </a:cubicBezTo>
                    <a:cubicBezTo>
                      <a:pt x="9182" y="27327"/>
                      <a:pt x="13354" y="23565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5" y="14288"/>
                    </a:lnTo>
                    <a:cubicBezTo>
                      <a:pt x="36709" y="10163"/>
                      <a:pt x="45463" y="6963"/>
                      <a:pt x="54483" y="4763"/>
                    </a:cubicBezTo>
                    <a:cubicBezTo>
                      <a:pt x="63103" y="2600"/>
                      <a:pt x="71847" y="1010"/>
                      <a:pt x="80677" y="0"/>
                    </a:cubicBezTo>
                    <a:close/>
                    <a:moveTo>
                      <a:pt x="37814" y="49054"/>
                    </a:moveTo>
                    <a:cubicBezTo>
                      <a:pt x="41796" y="51340"/>
                      <a:pt x="46387" y="52340"/>
                      <a:pt x="50959" y="51911"/>
                    </a:cubicBezTo>
                    <a:cubicBezTo>
                      <a:pt x="57150" y="51197"/>
                      <a:pt x="63256" y="49825"/>
                      <a:pt x="69152" y="47815"/>
                    </a:cubicBezTo>
                    <a:lnTo>
                      <a:pt x="40577" y="31337"/>
                    </a:lnTo>
                    <a:cubicBezTo>
                      <a:pt x="30194" y="38576"/>
                      <a:pt x="29242" y="44482"/>
                      <a:pt x="37814" y="49054"/>
                    </a:cubicBezTo>
                    <a:close/>
                    <a:moveTo>
                      <a:pt x="137732" y="57340"/>
                    </a:moveTo>
                    <a:cubicBezTo>
                      <a:pt x="133398" y="54978"/>
                      <a:pt x="128416" y="54112"/>
                      <a:pt x="123539" y="54864"/>
                    </a:cubicBezTo>
                    <a:cubicBezTo>
                      <a:pt x="116777" y="55683"/>
                      <a:pt x="110109" y="57150"/>
                      <a:pt x="103632" y="59246"/>
                    </a:cubicBezTo>
                    <a:lnTo>
                      <a:pt x="132207" y="75533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5" name="Google Shape;3675;p38"/>
              <p:cNvSpPr/>
              <p:nvPr/>
            </p:nvSpPr>
            <p:spPr>
              <a:xfrm>
                <a:off x="5430297" y="3699986"/>
                <a:ext cx="11620" cy="15239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39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6" name="Google Shape;3676;p38"/>
              <p:cNvSpPr/>
              <p:nvPr/>
            </p:nvSpPr>
            <p:spPr>
              <a:xfrm>
                <a:off x="5506497" y="3706463"/>
                <a:ext cx="25145" cy="11810"/>
              </a:xfrm>
              <a:custGeom>
                <a:avLst/>
                <a:gdLst/>
                <a:ahLst/>
                <a:cxnLst/>
                <a:rect l="l" t="t" r="r" b="b"/>
                <a:pathLst>
                  <a:path w="25145" h="11810" extrusionOk="0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478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7" name="Google Shape;3677;p38"/>
              <p:cNvSpPr/>
              <p:nvPr/>
            </p:nvSpPr>
            <p:spPr>
              <a:xfrm>
                <a:off x="5514975" y="3668744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8" name="Google Shape;3678;p38"/>
              <p:cNvSpPr/>
              <p:nvPr/>
            </p:nvSpPr>
            <p:spPr>
              <a:xfrm>
                <a:off x="5455729" y="3672554"/>
                <a:ext cx="28384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19811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8" y="12859"/>
                      <a:pt x="9906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9" name="Google Shape;3679;p38"/>
              <p:cNvSpPr/>
              <p:nvPr/>
            </p:nvSpPr>
            <p:spPr>
              <a:xfrm>
                <a:off x="5397817" y="3639502"/>
                <a:ext cx="35337" cy="23336"/>
              </a:xfrm>
              <a:custGeom>
                <a:avLst/>
                <a:gdLst/>
                <a:ahLst/>
                <a:cxnLst/>
                <a:rect l="l" t="t" r="r" b="b"/>
                <a:pathLst>
                  <a:path w="35337" h="23336" extrusionOk="0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cubicBezTo>
                      <a:pt x="35338" y="18955"/>
                      <a:pt x="31718" y="14764"/>
                      <a:pt x="31433" y="14288"/>
                    </a:cubicBezTo>
                    <a:cubicBezTo>
                      <a:pt x="28651" y="11287"/>
                      <a:pt x="25441" y="8715"/>
                      <a:pt x="21908" y="6667"/>
                    </a:cubicBezTo>
                    <a:cubicBezTo>
                      <a:pt x="19717" y="6667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0" name="Google Shape;3680;p38"/>
              <p:cNvSpPr/>
              <p:nvPr/>
            </p:nvSpPr>
            <p:spPr>
              <a:xfrm>
                <a:off x="5430297" y="3620928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1" name="Google Shape;3681;p38"/>
              <p:cNvSpPr/>
              <p:nvPr/>
            </p:nvSpPr>
            <p:spPr>
              <a:xfrm>
                <a:off x="5357050" y="3617880"/>
                <a:ext cx="15620" cy="11620"/>
              </a:xfrm>
              <a:custGeom>
                <a:avLst/>
                <a:gdLst/>
                <a:ahLst/>
                <a:cxnLst/>
                <a:rect l="l" t="t" r="r" b="b"/>
                <a:pathLst>
                  <a:path w="15620" h="11620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2" name="Google Shape;3682;p38"/>
              <p:cNvSpPr/>
              <p:nvPr/>
            </p:nvSpPr>
            <p:spPr>
              <a:xfrm>
                <a:off x="5357621" y="3652361"/>
                <a:ext cx="18002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8002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8002" y="0"/>
                    </a:lnTo>
                    <a:lnTo>
                      <a:pt x="13621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3" name="Google Shape;3683;p38"/>
              <p:cNvSpPr/>
              <p:nvPr/>
            </p:nvSpPr>
            <p:spPr>
              <a:xfrm>
                <a:off x="5357145" y="3607879"/>
                <a:ext cx="176643" cy="110394"/>
              </a:xfrm>
              <a:custGeom>
                <a:avLst/>
                <a:gdLst/>
                <a:ahLst/>
                <a:cxnLst/>
                <a:rect l="l" t="t" r="r" b="b"/>
                <a:pathLst>
                  <a:path w="176643" h="110394" extrusionOk="0">
                    <a:moveTo>
                      <a:pt x="89535" y="17431"/>
                    </a:moveTo>
                    <a:cubicBezTo>
                      <a:pt x="87202" y="17393"/>
                      <a:pt x="84877" y="17583"/>
                      <a:pt x="82582" y="18002"/>
                    </a:cubicBezTo>
                    <a:cubicBezTo>
                      <a:pt x="79439" y="18479"/>
                      <a:pt x="76010" y="19050"/>
                      <a:pt x="72104" y="19907"/>
                    </a:cubicBezTo>
                    <a:cubicBezTo>
                      <a:pt x="68199" y="20764"/>
                      <a:pt x="64199" y="21717"/>
                      <a:pt x="60008" y="22955"/>
                    </a:cubicBezTo>
                    <a:cubicBezTo>
                      <a:pt x="55959" y="24165"/>
                      <a:pt x="52007" y="25689"/>
                      <a:pt x="48197" y="27527"/>
                    </a:cubicBezTo>
                    <a:lnTo>
                      <a:pt x="78581" y="45053"/>
                    </a:lnTo>
                    <a:lnTo>
                      <a:pt x="84106" y="43148"/>
                    </a:lnTo>
                    <a:cubicBezTo>
                      <a:pt x="91821" y="40577"/>
                      <a:pt x="99155" y="38386"/>
                      <a:pt x="106013" y="36576"/>
                    </a:cubicBezTo>
                    <a:cubicBezTo>
                      <a:pt x="112462" y="34852"/>
                      <a:pt x="119063" y="33766"/>
                      <a:pt x="125730" y="33338"/>
                    </a:cubicBezTo>
                    <a:cubicBezTo>
                      <a:pt x="131788" y="32928"/>
                      <a:pt x="137884" y="33338"/>
                      <a:pt x="143828" y="34576"/>
                    </a:cubicBezTo>
                    <a:cubicBezTo>
                      <a:pt x="149943" y="35843"/>
                      <a:pt x="155801" y="38128"/>
                      <a:pt x="161163" y="41338"/>
                    </a:cubicBezTo>
                    <a:cubicBezTo>
                      <a:pt x="166468" y="43977"/>
                      <a:pt x="171002" y="47949"/>
                      <a:pt x="174308" y="52864"/>
                    </a:cubicBezTo>
                    <a:cubicBezTo>
                      <a:pt x="176498" y="56417"/>
                      <a:pt x="177184" y="60703"/>
                      <a:pt x="176213" y="64770"/>
                    </a:cubicBezTo>
                    <a:cubicBezTo>
                      <a:pt x="174927" y="69247"/>
                      <a:pt x="172460" y="73295"/>
                      <a:pt x="169069" y="76486"/>
                    </a:cubicBezTo>
                    <a:cubicBezTo>
                      <a:pt x="164887" y="80686"/>
                      <a:pt x="160220" y="84363"/>
                      <a:pt x="155162" y="87439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440"/>
                    </a:lnTo>
                    <a:cubicBezTo>
                      <a:pt x="134969" y="98012"/>
                      <a:pt x="125397" y="101679"/>
                      <a:pt x="115538" y="104394"/>
                    </a:cubicBezTo>
                    <a:cubicBezTo>
                      <a:pt x="105032" y="107337"/>
                      <a:pt x="94298" y="109347"/>
                      <a:pt x="83439" y="110395"/>
                    </a:cubicBezTo>
                    <a:lnTo>
                      <a:pt x="73247" y="92107"/>
                    </a:lnTo>
                    <a:cubicBezTo>
                      <a:pt x="76114" y="92050"/>
                      <a:pt x="78981" y="91830"/>
                      <a:pt x="81820" y="91440"/>
                    </a:cubicBezTo>
                    <a:cubicBezTo>
                      <a:pt x="86116" y="90954"/>
                      <a:pt x="90373" y="90221"/>
                      <a:pt x="94583" y="89249"/>
                    </a:cubicBezTo>
                    <a:cubicBezTo>
                      <a:pt x="99251" y="88297"/>
                      <a:pt x="104108" y="86963"/>
                      <a:pt x="109442" y="85439"/>
                    </a:cubicBezTo>
                    <a:cubicBezTo>
                      <a:pt x="114529" y="83991"/>
                      <a:pt x="119501" y="82144"/>
                      <a:pt x="124301" y="79915"/>
                    </a:cubicBezTo>
                    <a:lnTo>
                      <a:pt x="94012" y="62484"/>
                    </a:lnTo>
                    <a:lnTo>
                      <a:pt x="90107" y="63818"/>
                    </a:lnTo>
                    <a:lnTo>
                      <a:pt x="85916" y="65056"/>
                    </a:lnTo>
                    <a:cubicBezTo>
                      <a:pt x="79038" y="67389"/>
                      <a:pt x="72047" y="69361"/>
                      <a:pt x="64961" y="70961"/>
                    </a:cubicBezTo>
                    <a:cubicBezTo>
                      <a:pt x="59122" y="72362"/>
                      <a:pt x="53150" y="73152"/>
                      <a:pt x="47149" y="73343"/>
                    </a:cubicBezTo>
                    <a:cubicBezTo>
                      <a:pt x="41834" y="73562"/>
                      <a:pt x="36519" y="73076"/>
                      <a:pt x="31337" y="71914"/>
                    </a:cubicBezTo>
                    <a:cubicBezTo>
                      <a:pt x="26213" y="70666"/>
                      <a:pt x="21308" y="68675"/>
                      <a:pt x="16764" y="66008"/>
                    </a:cubicBezTo>
                    <a:cubicBezTo>
                      <a:pt x="11763" y="63408"/>
                      <a:pt x="7430" y="59693"/>
                      <a:pt x="4096" y="55150"/>
                    </a:cubicBezTo>
                    <a:cubicBezTo>
                      <a:pt x="1696" y="51730"/>
                      <a:pt x="495" y="47606"/>
                      <a:pt x="667" y="43434"/>
                    </a:cubicBezTo>
                    <a:cubicBezTo>
                      <a:pt x="1095" y="39062"/>
                      <a:pt x="2819" y="34919"/>
                      <a:pt x="5620" y="31528"/>
                    </a:cubicBezTo>
                    <a:cubicBezTo>
                      <a:pt x="9182" y="27232"/>
                      <a:pt x="13354" y="23469"/>
                      <a:pt x="18002" y="20384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5" y="14192"/>
                    </a:lnTo>
                    <a:cubicBezTo>
                      <a:pt x="36728" y="10106"/>
                      <a:pt x="45472" y="6915"/>
                      <a:pt x="54483" y="4667"/>
                    </a:cubicBezTo>
                    <a:cubicBezTo>
                      <a:pt x="63094" y="2486"/>
                      <a:pt x="71847" y="924"/>
                      <a:pt x="80677" y="0"/>
                    </a:cubicBezTo>
                    <a:close/>
                    <a:moveTo>
                      <a:pt x="37814" y="49721"/>
                    </a:moveTo>
                    <a:cubicBezTo>
                      <a:pt x="41796" y="52006"/>
                      <a:pt x="46387" y="53007"/>
                      <a:pt x="50959" y="52578"/>
                    </a:cubicBezTo>
                    <a:cubicBezTo>
                      <a:pt x="57150" y="51864"/>
                      <a:pt x="63256" y="50492"/>
                      <a:pt x="69152" y="48482"/>
                    </a:cubicBezTo>
                    <a:lnTo>
                      <a:pt x="40577" y="32004"/>
                    </a:lnTo>
                    <a:cubicBezTo>
                      <a:pt x="30194" y="38481"/>
                      <a:pt x="29242" y="44387"/>
                      <a:pt x="37814" y="49721"/>
                    </a:cubicBezTo>
                    <a:close/>
                    <a:moveTo>
                      <a:pt x="137732" y="58103"/>
                    </a:moveTo>
                    <a:cubicBezTo>
                      <a:pt x="133407" y="55712"/>
                      <a:pt x="128426" y="54807"/>
                      <a:pt x="123539" y="55531"/>
                    </a:cubicBezTo>
                    <a:cubicBezTo>
                      <a:pt x="116786" y="56397"/>
                      <a:pt x="110128" y="57864"/>
                      <a:pt x="103632" y="59912"/>
                    </a:cubicBezTo>
                    <a:lnTo>
                      <a:pt x="132207" y="76295"/>
                    </a:lnTo>
                    <a:cubicBezTo>
                      <a:pt x="144018" y="68771"/>
                      <a:pt x="145923" y="62389"/>
                      <a:pt x="137732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84" name="Google Shape;3684;p38"/>
            <p:cNvGrpSpPr/>
            <p:nvPr/>
          </p:nvGrpSpPr>
          <p:grpSpPr>
            <a:xfrm>
              <a:off x="3545044" y="2530263"/>
              <a:ext cx="529590" cy="371284"/>
              <a:chOff x="5206269" y="3432238"/>
              <a:chExt cx="529590" cy="371284"/>
            </a:xfrm>
          </p:grpSpPr>
          <p:sp>
            <p:nvSpPr>
              <p:cNvPr id="3685" name="Google Shape;3685;p38"/>
              <p:cNvSpPr/>
              <p:nvPr/>
            </p:nvSpPr>
            <p:spPr>
              <a:xfrm>
                <a:off x="5206269" y="3497770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6" name="Google Shape;3686;p38"/>
              <p:cNvSpPr/>
              <p:nvPr/>
            </p:nvSpPr>
            <p:spPr>
              <a:xfrm>
                <a:off x="5206365" y="3583305"/>
                <a:ext cx="52292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7" name="Google Shape;3687;p38"/>
              <p:cNvSpPr/>
              <p:nvPr/>
            </p:nvSpPr>
            <p:spPr>
              <a:xfrm>
                <a:off x="5696045" y="3585114"/>
                <a:ext cx="39814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814" h="93916" extrusionOk="0">
                    <a:moveTo>
                      <a:pt x="39815" y="0"/>
                    </a:moveTo>
                    <a:lnTo>
                      <a:pt x="39815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8" name="Google Shape;3688;p38"/>
              <p:cNvSpPr/>
              <p:nvPr/>
            </p:nvSpPr>
            <p:spPr>
              <a:xfrm>
                <a:off x="5206269" y="3432238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9" name="Google Shape;3689;p38"/>
              <p:cNvSpPr/>
              <p:nvPr/>
            </p:nvSpPr>
            <p:spPr>
              <a:xfrm>
                <a:off x="5281554" y="3473886"/>
                <a:ext cx="379116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116" h="218860" extrusionOk="0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5"/>
                    </a:cubicBezTo>
                    <a:cubicBezTo>
                      <a:pt x="129503" y="-10692"/>
                      <a:pt x="249518" y="-10692"/>
                      <a:pt x="323623" y="32075"/>
                    </a:cubicBezTo>
                    <a:cubicBezTo>
                      <a:pt x="363533" y="55031"/>
                      <a:pt x="381916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0" name="Google Shape;3690;p38"/>
              <p:cNvSpPr/>
              <p:nvPr/>
            </p:nvSpPr>
            <p:spPr>
              <a:xfrm>
                <a:off x="5281898" y="3486935"/>
                <a:ext cx="378428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428" h="205811" extrusionOk="0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7"/>
                    </a:cubicBezTo>
                    <a:cubicBezTo>
                      <a:pt x="249174" y="216479"/>
                      <a:pt x="129159" y="216479"/>
                      <a:pt x="55150" y="173807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5"/>
                    </a:cubicBezTo>
                    <a:cubicBezTo>
                      <a:pt x="129159" y="-10692"/>
                      <a:pt x="249174" y="-10692"/>
                      <a:pt x="323279" y="32075"/>
                    </a:cubicBezTo>
                    <a:cubicBezTo>
                      <a:pt x="357378" y="51792"/>
                      <a:pt x="375952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1" name="Google Shape;3691;p38"/>
              <p:cNvSpPr/>
              <p:nvPr/>
            </p:nvSpPr>
            <p:spPr>
              <a:xfrm>
                <a:off x="5378767" y="3536823"/>
                <a:ext cx="177060" cy="109918"/>
              </a:xfrm>
              <a:custGeom>
                <a:avLst/>
                <a:gdLst/>
                <a:ahLst/>
                <a:cxnLst/>
                <a:rect l="l" t="t" r="r" b="b"/>
                <a:pathLst>
                  <a:path w="177060" h="109918" extrusionOk="0">
                    <a:moveTo>
                      <a:pt x="89535" y="17240"/>
                    </a:moveTo>
                    <a:cubicBezTo>
                      <a:pt x="87201" y="17202"/>
                      <a:pt x="84877" y="17393"/>
                      <a:pt x="82582" y="17812"/>
                    </a:cubicBezTo>
                    <a:cubicBezTo>
                      <a:pt x="79438" y="17812"/>
                      <a:pt x="76009" y="18859"/>
                      <a:pt x="72104" y="19717"/>
                    </a:cubicBezTo>
                    <a:cubicBezTo>
                      <a:pt x="68199" y="20574"/>
                      <a:pt x="64199" y="21526"/>
                      <a:pt x="60103" y="22765"/>
                    </a:cubicBezTo>
                    <a:cubicBezTo>
                      <a:pt x="56016" y="23955"/>
                      <a:pt x="52035" y="25489"/>
                      <a:pt x="48196" y="27337"/>
                    </a:cubicBezTo>
                    <a:lnTo>
                      <a:pt x="79058" y="44577"/>
                    </a:lnTo>
                    <a:lnTo>
                      <a:pt x="84487" y="42672"/>
                    </a:lnTo>
                    <a:cubicBezTo>
                      <a:pt x="92202" y="40100"/>
                      <a:pt x="99536" y="37909"/>
                      <a:pt x="106394" y="36100"/>
                    </a:cubicBezTo>
                    <a:cubicBezTo>
                      <a:pt x="112843" y="34376"/>
                      <a:pt x="119444" y="33290"/>
                      <a:pt x="126111" y="32861"/>
                    </a:cubicBezTo>
                    <a:cubicBezTo>
                      <a:pt x="132169" y="32452"/>
                      <a:pt x="138265" y="32861"/>
                      <a:pt x="144209" y="34099"/>
                    </a:cubicBezTo>
                    <a:cubicBezTo>
                      <a:pt x="150324" y="35366"/>
                      <a:pt x="156181" y="37652"/>
                      <a:pt x="161544" y="40862"/>
                    </a:cubicBezTo>
                    <a:cubicBezTo>
                      <a:pt x="166849" y="43501"/>
                      <a:pt x="171383" y="47472"/>
                      <a:pt x="174688" y="52388"/>
                    </a:cubicBezTo>
                    <a:cubicBezTo>
                      <a:pt x="176936" y="55921"/>
                      <a:pt x="177622" y="60236"/>
                      <a:pt x="176594" y="64294"/>
                    </a:cubicBezTo>
                    <a:cubicBezTo>
                      <a:pt x="175308" y="68771"/>
                      <a:pt x="172841" y="72819"/>
                      <a:pt x="169450" y="76009"/>
                    </a:cubicBezTo>
                    <a:cubicBezTo>
                      <a:pt x="165268" y="80210"/>
                      <a:pt x="160601" y="83887"/>
                      <a:pt x="155543" y="86963"/>
                    </a:cubicBezTo>
                    <a:lnTo>
                      <a:pt x="174593" y="98107"/>
                    </a:lnTo>
                    <a:lnTo>
                      <a:pt x="164021" y="104204"/>
                    </a:lnTo>
                    <a:lnTo>
                      <a:pt x="144971" y="92964"/>
                    </a:lnTo>
                    <a:cubicBezTo>
                      <a:pt x="135665" y="97555"/>
                      <a:pt x="125940" y="101222"/>
                      <a:pt x="115919" y="103918"/>
                    </a:cubicBezTo>
                    <a:cubicBezTo>
                      <a:pt x="105413" y="106861"/>
                      <a:pt x="94679" y="108871"/>
                      <a:pt x="83820" y="109918"/>
                    </a:cubicBezTo>
                    <a:lnTo>
                      <a:pt x="73152" y="92202"/>
                    </a:lnTo>
                    <a:cubicBezTo>
                      <a:pt x="76019" y="92145"/>
                      <a:pt x="78886" y="91926"/>
                      <a:pt x="81725" y="91535"/>
                    </a:cubicBezTo>
                    <a:cubicBezTo>
                      <a:pt x="86020" y="91059"/>
                      <a:pt x="90278" y="90326"/>
                      <a:pt x="94488" y="89345"/>
                    </a:cubicBezTo>
                    <a:cubicBezTo>
                      <a:pt x="99155" y="88392"/>
                      <a:pt x="104013" y="87058"/>
                      <a:pt x="109347" y="85534"/>
                    </a:cubicBezTo>
                    <a:cubicBezTo>
                      <a:pt x="114433" y="84077"/>
                      <a:pt x="119405" y="82239"/>
                      <a:pt x="124206" y="80010"/>
                    </a:cubicBezTo>
                    <a:lnTo>
                      <a:pt x="93917" y="62579"/>
                    </a:lnTo>
                    <a:lnTo>
                      <a:pt x="90011" y="63913"/>
                    </a:lnTo>
                    <a:lnTo>
                      <a:pt x="85820" y="65151"/>
                    </a:lnTo>
                    <a:cubicBezTo>
                      <a:pt x="78943" y="67485"/>
                      <a:pt x="71952" y="69456"/>
                      <a:pt x="64865" y="71056"/>
                    </a:cubicBezTo>
                    <a:cubicBezTo>
                      <a:pt x="59026" y="72457"/>
                      <a:pt x="53054" y="73247"/>
                      <a:pt x="47054" y="73438"/>
                    </a:cubicBezTo>
                    <a:cubicBezTo>
                      <a:pt x="41748" y="73657"/>
                      <a:pt x="36424" y="73171"/>
                      <a:pt x="31242" y="72009"/>
                    </a:cubicBezTo>
                    <a:cubicBezTo>
                      <a:pt x="26127" y="70742"/>
                      <a:pt x="21222" y="68761"/>
                      <a:pt x="16669" y="66104"/>
                    </a:cubicBezTo>
                    <a:cubicBezTo>
                      <a:pt x="11697" y="63465"/>
                      <a:pt x="7372" y="59760"/>
                      <a:pt x="4000" y="55245"/>
                    </a:cubicBezTo>
                    <a:cubicBezTo>
                      <a:pt x="1600" y="51825"/>
                      <a:pt x="400" y="47701"/>
                      <a:pt x="571" y="43529"/>
                    </a:cubicBezTo>
                    <a:cubicBezTo>
                      <a:pt x="1038" y="39148"/>
                      <a:pt x="2800" y="35004"/>
                      <a:pt x="5620" y="31623"/>
                    </a:cubicBezTo>
                    <a:cubicBezTo>
                      <a:pt x="9125" y="27299"/>
                      <a:pt x="13268" y="23546"/>
                      <a:pt x="17907" y="20479"/>
                    </a:cubicBezTo>
                    <a:lnTo>
                      <a:pt x="0" y="10096"/>
                    </a:lnTo>
                    <a:lnTo>
                      <a:pt x="10478" y="4000"/>
                    </a:lnTo>
                    <a:lnTo>
                      <a:pt x="28289" y="14288"/>
                    </a:lnTo>
                    <a:cubicBezTo>
                      <a:pt x="36614" y="10163"/>
                      <a:pt x="45368" y="6963"/>
                      <a:pt x="54388" y="4763"/>
                    </a:cubicBezTo>
                    <a:cubicBezTo>
                      <a:pt x="63008" y="2600"/>
                      <a:pt x="71752" y="1010"/>
                      <a:pt x="80582" y="0"/>
                    </a:cubicBezTo>
                    <a:close/>
                    <a:moveTo>
                      <a:pt x="37814" y="49149"/>
                    </a:moveTo>
                    <a:cubicBezTo>
                      <a:pt x="41796" y="51435"/>
                      <a:pt x="46387" y="52435"/>
                      <a:pt x="50959" y="52006"/>
                    </a:cubicBezTo>
                    <a:cubicBezTo>
                      <a:pt x="57150" y="51292"/>
                      <a:pt x="63256" y="49921"/>
                      <a:pt x="69152" y="47911"/>
                    </a:cubicBezTo>
                    <a:lnTo>
                      <a:pt x="40577" y="31432"/>
                    </a:lnTo>
                    <a:cubicBezTo>
                      <a:pt x="30194" y="38290"/>
                      <a:pt x="29242" y="44577"/>
                      <a:pt x="37814" y="49149"/>
                    </a:cubicBezTo>
                    <a:close/>
                    <a:moveTo>
                      <a:pt x="137732" y="57436"/>
                    </a:moveTo>
                    <a:cubicBezTo>
                      <a:pt x="133407" y="55054"/>
                      <a:pt x="128416" y="54188"/>
                      <a:pt x="123539" y="54959"/>
                    </a:cubicBezTo>
                    <a:cubicBezTo>
                      <a:pt x="116777" y="55778"/>
                      <a:pt x="110109" y="57245"/>
                      <a:pt x="103632" y="59341"/>
                    </a:cubicBezTo>
                    <a:lnTo>
                      <a:pt x="132207" y="75629"/>
                    </a:lnTo>
                    <a:cubicBezTo>
                      <a:pt x="144018" y="68294"/>
                      <a:pt x="145733" y="62198"/>
                      <a:pt x="137732" y="574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2" name="Google Shape;3692;p38"/>
              <p:cNvSpPr/>
              <p:nvPr/>
            </p:nvSpPr>
            <p:spPr>
              <a:xfrm>
                <a:off x="5451919" y="3618738"/>
                <a:ext cx="11620" cy="15239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39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3" name="Google Shape;3693;p38"/>
              <p:cNvSpPr/>
              <p:nvPr/>
            </p:nvSpPr>
            <p:spPr>
              <a:xfrm>
                <a:off x="5528119" y="3625024"/>
                <a:ext cx="25241" cy="11715"/>
              </a:xfrm>
              <a:custGeom>
                <a:avLst/>
                <a:gdLst/>
                <a:ahLst/>
                <a:cxnLst/>
                <a:rect l="l" t="t" r="r" b="b"/>
                <a:pathLst>
                  <a:path w="25241" h="11715" extrusionOk="0">
                    <a:moveTo>
                      <a:pt x="25241" y="10192"/>
                    </a:moveTo>
                    <a:lnTo>
                      <a:pt x="25241" y="0"/>
                    </a:lnTo>
                    <a:lnTo>
                      <a:pt x="0" y="1905"/>
                    </a:lnTo>
                    <a:lnTo>
                      <a:pt x="14478" y="11716"/>
                    </a:lnTo>
                    <a:lnTo>
                      <a:pt x="25241" y="1019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4" name="Google Shape;3694;p38"/>
              <p:cNvSpPr/>
              <p:nvPr/>
            </p:nvSpPr>
            <p:spPr>
              <a:xfrm>
                <a:off x="5536596" y="3587210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3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5" name="Google Shape;3695;p38"/>
              <p:cNvSpPr/>
              <p:nvPr/>
            </p:nvSpPr>
            <p:spPr>
              <a:xfrm>
                <a:off x="5477351" y="3591020"/>
                <a:ext cx="28384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19811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7" y="12859"/>
                      <a:pt x="10001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6" name="Google Shape;3696;p38"/>
              <p:cNvSpPr/>
              <p:nvPr/>
            </p:nvSpPr>
            <p:spPr>
              <a:xfrm>
                <a:off x="5419725" y="3558063"/>
                <a:ext cx="35433" cy="23241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23241" extrusionOk="0">
                    <a:moveTo>
                      <a:pt x="0" y="6572"/>
                    </a:moveTo>
                    <a:lnTo>
                      <a:pt x="29432" y="23241"/>
                    </a:lnTo>
                    <a:lnTo>
                      <a:pt x="35433" y="18860"/>
                    </a:lnTo>
                    <a:lnTo>
                      <a:pt x="31433" y="14288"/>
                    </a:lnTo>
                    <a:cubicBezTo>
                      <a:pt x="28689" y="11230"/>
                      <a:pt x="25470" y="8620"/>
                      <a:pt x="21908" y="6572"/>
                    </a:cubicBezTo>
                    <a:cubicBezTo>
                      <a:pt x="19717" y="6572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7" name="Google Shape;3697;p38"/>
              <p:cNvSpPr/>
              <p:nvPr/>
            </p:nvSpPr>
            <p:spPr>
              <a:xfrm>
                <a:off x="5451919" y="3539394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953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8" name="Google Shape;3698;p38"/>
              <p:cNvSpPr/>
              <p:nvPr/>
            </p:nvSpPr>
            <p:spPr>
              <a:xfrm>
                <a:off x="5378672" y="3536346"/>
                <a:ext cx="15716" cy="11715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11715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716" y="1715"/>
                    </a:lnTo>
                    <a:lnTo>
                      <a:pt x="10668" y="11716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9" name="Google Shape;3699;p38"/>
              <p:cNvSpPr/>
              <p:nvPr/>
            </p:nvSpPr>
            <p:spPr>
              <a:xfrm>
                <a:off x="5379338" y="3570732"/>
                <a:ext cx="17907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715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0" name="Google Shape;3700;p38"/>
              <p:cNvSpPr/>
              <p:nvPr/>
            </p:nvSpPr>
            <p:spPr>
              <a:xfrm>
                <a:off x="5378958" y="3526345"/>
                <a:ext cx="176864" cy="110394"/>
              </a:xfrm>
              <a:custGeom>
                <a:avLst/>
                <a:gdLst/>
                <a:ahLst/>
                <a:cxnLst/>
                <a:rect l="l" t="t" r="r" b="b"/>
                <a:pathLst>
                  <a:path w="176864" h="110394" extrusionOk="0">
                    <a:moveTo>
                      <a:pt x="89345" y="17431"/>
                    </a:moveTo>
                    <a:cubicBezTo>
                      <a:pt x="87011" y="17393"/>
                      <a:pt x="84687" y="17583"/>
                      <a:pt x="82391" y="18002"/>
                    </a:cubicBezTo>
                    <a:cubicBezTo>
                      <a:pt x="79248" y="18479"/>
                      <a:pt x="75819" y="19050"/>
                      <a:pt x="71914" y="19907"/>
                    </a:cubicBezTo>
                    <a:cubicBezTo>
                      <a:pt x="68008" y="20764"/>
                      <a:pt x="64008" y="21717"/>
                      <a:pt x="59912" y="22955"/>
                    </a:cubicBezTo>
                    <a:cubicBezTo>
                      <a:pt x="55826" y="24146"/>
                      <a:pt x="51845" y="25679"/>
                      <a:pt x="48006" y="27527"/>
                    </a:cubicBezTo>
                    <a:lnTo>
                      <a:pt x="78867" y="45529"/>
                    </a:lnTo>
                    <a:lnTo>
                      <a:pt x="84296" y="43624"/>
                    </a:lnTo>
                    <a:cubicBezTo>
                      <a:pt x="92012" y="41053"/>
                      <a:pt x="99346" y="38862"/>
                      <a:pt x="106204" y="37052"/>
                    </a:cubicBezTo>
                    <a:cubicBezTo>
                      <a:pt x="112652" y="35328"/>
                      <a:pt x="119253" y="34242"/>
                      <a:pt x="125921" y="33814"/>
                    </a:cubicBezTo>
                    <a:cubicBezTo>
                      <a:pt x="131978" y="33404"/>
                      <a:pt x="138074" y="33814"/>
                      <a:pt x="144018" y="35052"/>
                    </a:cubicBezTo>
                    <a:cubicBezTo>
                      <a:pt x="150133" y="36319"/>
                      <a:pt x="155991" y="38605"/>
                      <a:pt x="161354" y="41815"/>
                    </a:cubicBezTo>
                    <a:cubicBezTo>
                      <a:pt x="166659" y="44453"/>
                      <a:pt x="171193" y="48425"/>
                      <a:pt x="174498" y="53340"/>
                    </a:cubicBezTo>
                    <a:cubicBezTo>
                      <a:pt x="176736" y="56883"/>
                      <a:pt x="177422" y="61179"/>
                      <a:pt x="176403" y="65246"/>
                    </a:cubicBezTo>
                    <a:cubicBezTo>
                      <a:pt x="175117" y="69723"/>
                      <a:pt x="172650" y="73771"/>
                      <a:pt x="169259" y="76962"/>
                    </a:cubicBezTo>
                    <a:cubicBezTo>
                      <a:pt x="164992" y="81039"/>
                      <a:pt x="160220" y="84563"/>
                      <a:pt x="155067" y="87439"/>
                    </a:cubicBezTo>
                    <a:lnTo>
                      <a:pt x="174117" y="98679"/>
                    </a:lnTo>
                    <a:lnTo>
                      <a:pt x="163544" y="104775"/>
                    </a:lnTo>
                    <a:lnTo>
                      <a:pt x="144494" y="93440"/>
                    </a:lnTo>
                    <a:cubicBezTo>
                      <a:pt x="135188" y="98031"/>
                      <a:pt x="125463" y="101698"/>
                      <a:pt x="115443" y="104394"/>
                    </a:cubicBezTo>
                    <a:cubicBezTo>
                      <a:pt x="104937" y="107337"/>
                      <a:pt x="94202" y="109347"/>
                      <a:pt x="83344" y="110395"/>
                    </a:cubicBezTo>
                    <a:lnTo>
                      <a:pt x="73152" y="92107"/>
                    </a:lnTo>
                    <a:cubicBezTo>
                      <a:pt x="76019" y="92050"/>
                      <a:pt x="78886" y="91830"/>
                      <a:pt x="81725" y="91440"/>
                    </a:cubicBezTo>
                    <a:cubicBezTo>
                      <a:pt x="86020" y="90964"/>
                      <a:pt x="90278" y="90230"/>
                      <a:pt x="94488" y="89249"/>
                    </a:cubicBezTo>
                    <a:cubicBezTo>
                      <a:pt x="99155" y="88297"/>
                      <a:pt x="104013" y="86963"/>
                      <a:pt x="109347" y="85439"/>
                    </a:cubicBezTo>
                    <a:cubicBezTo>
                      <a:pt x="114433" y="83991"/>
                      <a:pt x="119405" y="82144"/>
                      <a:pt x="124206" y="79915"/>
                    </a:cubicBezTo>
                    <a:lnTo>
                      <a:pt x="93917" y="62484"/>
                    </a:lnTo>
                    <a:lnTo>
                      <a:pt x="90011" y="63818"/>
                    </a:lnTo>
                    <a:lnTo>
                      <a:pt x="85820" y="65151"/>
                    </a:lnTo>
                    <a:cubicBezTo>
                      <a:pt x="78200" y="67628"/>
                      <a:pt x="71247" y="69532"/>
                      <a:pt x="64865" y="70961"/>
                    </a:cubicBezTo>
                    <a:cubicBezTo>
                      <a:pt x="59017" y="72342"/>
                      <a:pt x="53054" y="73171"/>
                      <a:pt x="47054" y="73438"/>
                    </a:cubicBezTo>
                    <a:cubicBezTo>
                      <a:pt x="41739" y="73581"/>
                      <a:pt x="36433" y="73066"/>
                      <a:pt x="31242" y="71914"/>
                    </a:cubicBezTo>
                    <a:cubicBezTo>
                      <a:pt x="26127" y="70647"/>
                      <a:pt x="21222" y="68666"/>
                      <a:pt x="16669" y="66008"/>
                    </a:cubicBezTo>
                    <a:cubicBezTo>
                      <a:pt x="11649" y="63437"/>
                      <a:pt x="7306" y="59712"/>
                      <a:pt x="4000" y="55150"/>
                    </a:cubicBezTo>
                    <a:cubicBezTo>
                      <a:pt x="1600" y="51730"/>
                      <a:pt x="400" y="47606"/>
                      <a:pt x="571" y="43434"/>
                    </a:cubicBezTo>
                    <a:cubicBezTo>
                      <a:pt x="1038" y="39053"/>
                      <a:pt x="2800" y="34909"/>
                      <a:pt x="5620" y="31528"/>
                    </a:cubicBezTo>
                    <a:cubicBezTo>
                      <a:pt x="9125" y="27203"/>
                      <a:pt x="13268" y="23451"/>
                      <a:pt x="17907" y="20383"/>
                    </a:cubicBezTo>
                    <a:lnTo>
                      <a:pt x="0" y="10001"/>
                    </a:lnTo>
                    <a:lnTo>
                      <a:pt x="10478" y="3905"/>
                    </a:lnTo>
                    <a:lnTo>
                      <a:pt x="28289" y="14192"/>
                    </a:lnTo>
                    <a:cubicBezTo>
                      <a:pt x="36633" y="10106"/>
                      <a:pt x="45377" y="6915"/>
                      <a:pt x="54388" y="4667"/>
                    </a:cubicBezTo>
                    <a:cubicBezTo>
                      <a:pt x="62998" y="2486"/>
                      <a:pt x="71752" y="924"/>
                      <a:pt x="80581" y="0"/>
                    </a:cubicBezTo>
                    <a:close/>
                    <a:moveTo>
                      <a:pt x="37624" y="49339"/>
                    </a:moveTo>
                    <a:cubicBezTo>
                      <a:pt x="41605" y="51626"/>
                      <a:pt x="46196" y="52626"/>
                      <a:pt x="50768" y="52197"/>
                    </a:cubicBezTo>
                    <a:cubicBezTo>
                      <a:pt x="56969" y="51530"/>
                      <a:pt x="63074" y="50159"/>
                      <a:pt x="68961" y="48101"/>
                    </a:cubicBezTo>
                    <a:lnTo>
                      <a:pt x="40386" y="31718"/>
                    </a:lnTo>
                    <a:cubicBezTo>
                      <a:pt x="30004" y="38481"/>
                      <a:pt x="29051" y="44387"/>
                      <a:pt x="37624" y="49339"/>
                    </a:cubicBezTo>
                    <a:close/>
                    <a:moveTo>
                      <a:pt x="137541" y="57721"/>
                    </a:moveTo>
                    <a:cubicBezTo>
                      <a:pt x="133226" y="55312"/>
                      <a:pt x="128235" y="54407"/>
                      <a:pt x="123349" y="55150"/>
                    </a:cubicBezTo>
                    <a:cubicBezTo>
                      <a:pt x="116596" y="56017"/>
                      <a:pt x="109937" y="57483"/>
                      <a:pt x="103442" y="59531"/>
                    </a:cubicBezTo>
                    <a:lnTo>
                      <a:pt x="132017" y="75914"/>
                    </a:lnTo>
                    <a:cubicBezTo>
                      <a:pt x="143828" y="68485"/>
                      <a:pt x="145542" y="62389"/>
                      <a:pt x="137541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1" name="Google Shape;3701;p38"/>
            <p:cNvGrpSpPr/>
            <p:nvPr/>
          </p:nvGrpSpPr>
          <p:grpSpPr>
            <a:xfrm>
              <a:off x="3528852" y="2451777"/>
              <a:ext cx="529590" cy="371284"/>
              <a:chOff x="5190077" y="3353752"/>
              <a:chExt cx="529590" cy="371284"/>
            </a:xfrm>
          </p:grpSpPr>
          <p:sp>
            <p:nvSpPr>
              <p:cNvPr id="3702" name="Google Shape;3702;p38"/>
              <p:cNvSpPr/>
              <p:nvPr/>
            </p:nvSpPr>
            <p:spPr>
              <a:xfrm>
                <a:off x="5190077" y="3419284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3" name="Google Shape;3703;p38"/>
              <p:cNvSpPr/>
              <p:nvPr/>
            </p:nvSpPr>
            <p:spPr>
              <a:xfrm>
                <a:off x="5190077" y="3504818"/>
                <a:ext cx="52387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387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388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4" name="Google Shape;3704;p38"/>
              <p:cNvSpPr/>
              <p:nvPr/>
            </p:nvSpPr>
            <p:spPr>
              <a:xfrm>
                <a:off x="5679757" y="3506628"/>
                <a:ext cx="39909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909" h="93916" extrusionOk="0">
                    <a:moveTo>
                      <a:pt x="39910" y="0"/>
                    </a:moveTo>
                    <a:lnTo>
                      <a:pt x="39910" y="65532"/>
                    </a:lnTo>
                    <a:lnTo>
                      <a:pt x="13144" y="93917"/>
                    </a:lnTo>
                    <a:lnTo>
                      <a:pt x="0" y="18955"/>
                    </a:lnTo>
                    <a:lnTo>
                      <a:pt x="3991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5" name="Google Shape;3705;p38"/>
              <p:cNvSpPr/>
              <p:nvPr/>
            </p:nvSpPr>
            <p:spPr>
              <a:xfrm>
                <a:off x="5190077" y="335375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6" name="Google Shape;3706;p38"/>
              <p:cNvSpPr/>
              <p:nvPr/>
            </p:nvSpPr>
            <p:spPr>
              <a:xfrm>
                <a:off x="5265341" y="3395400"/>
                <a:ext cx="379048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048" h="218860" extrusionOk="0">
                    <a:moveTo>
                      <a:pt x="378697" y="115991"/>
                    </a:moveTo>
                    <a:cubicBezTo>
                      <a:pt x="376030" y="141708"/>
                      <a:pt x="357742" y="167140"/>
                      <a:pt x="323547" y="186857"/>
                    </a:cubicBezTo>
                    <a:cubicBezTo>
                      <a:pt x="249538" y="229529"/>
                      <a:pt x="129523" y="229529"/>
                      <a:pt x="55418" y="186857"/>
                    </a:cubicBezTo>
                    <a:cubicBezTo>
                      <a:pt x="21319" y="167140"/>
                      <a:pt x="2936" y="141708"/>
                      <a:pt x="364" y="115991"/>
                    </a:cubicBezTo>
                    <a:cubicBezTo>
                      <a:pt x="-2875" y="85892"/>
                      <a:pt x="15509" y="55031"/>
                      <a:pt x="55418" y="32075"/>
                    </a:cubicBezTo>
                    <a:cubicBezTo>
                      <a:pt x="129523" y="-10692"/>
                      <a:pt x="249538" y="-10692"/>
                      <a:pt x="323547" y="32075"/>
                    </a:cubicBezTo>
                    <a:cubicBezTo>
                      <a:pt x="363933" y="55031"/>
                      <a:pt x="381840" y="85892"/>
                      <a:pt x="378697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7" name="Google Shape;3707;p38"/>
              <p:cNvSpPr/>
              <p:nvPr/>
            </p:nvSpPr>
            <p:spPr>
              <a:xfrm>
                <a:off x="5265705" y="3408449"/>
                <a:ext cx="378333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333" h="205811" extrusionOk="0">
                    <a:moveTo>
                      <a:pt x="378333" y="102941"/>
                    </a:moveTo>
                    <a:cubicBezTo>
                      <a:pt x="375666" y="128659"/>
                      <a:pt x="357378" y="154091"/>
                      <a:pt x="323183" y="173807"/>
                    </a:cubicBezTo>
                    <a:cubicBezTo>
                      <a:pt x="249174" y="216479"/>
                      <a:pt x="129159" y="216479"/>
                      <a:pt x="55054" y="173807"/>
                    </a:cubicBezTo>
                    <a:cubicBezTo>
                      <a:pt x="20955" y="154091"/>
                      <a:pt x="2572" y="128659"/>
                      <a:pt x="0" y="102941"/>
                    </a:cubicBezTo>
                    <a:cubicBezTo>
                      <a:pt x="2572" y="77224"/>
                      <a:pt x="20955" y="51792"/>
                      <a:pt x="55054" y="32075"/>
                    </a:cubicBezTo>
                    <a:cubicBezTo>
                      <a:pt x="129159" y="-10692"/>
                      <a:pt x="249174" y="-10692"/>
                      <a:pt x="323183" y="32075"/>
                    </a:cubicBezTo>
                    <a:cubicBezTo>
                      <a:pt x="357378" y="51792"/>
                      <a:pt x="375666" y="77700"/>
                      <a:pt x="378333" y="1029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8" name="Google Shape;3708;p38"/>
              <p:cNvSpPr/>
              <p:nvPr/>
            </p:nvSpPr>
            <p:spPr>
              <a:xfrm>
                <a:off x="5362575" y="3458051"/>
                <a:ext cx="176618" cy="110489"/>
              </a:xfrm>
              <a:custGeom>
                <a:avLst/>
                <a:gdLst/>
                <a:ahLst/>
                <a:cxnLst/>
                <a:rect l="l" t="t" r="r" b="b"/>
                <a:pathLst>
                  <a:path w="176618" h="110489" extrusionOk="0">
                    <a:moveTo>
                      <a:pt x="89535" y="17526"/>
                    </a:moveTo>
                    <a:cubicBezTo>
                      <a:pt x="87201" y="17488"/>
                      <a:pt x="84877" y="17678"/>
                      <a:pt x="82582" y="18097"/>
                    </a:cubicBezTo>
                    <a:cubicBezTo>
                      <a:pt x="79438" y="18097"/>
                      <a:pt x="75914" y="19145"/>
                      <a:pt x="72104" y="20002"/>
                    </a:cubicBezTo>
                    <a:cubicBezTo>
                      <a:pt x="68294" y="20860"/>
                      <a:pt x="64199" y="21812"/>
                      <a:pt x="60008" y="23050"/>
                    </a:cubicBezTo>
                    <a:cubicBezTo>
                      <a:pt x="55921" y="24260"/>
                      <a:pt x="51940" y="25784"/>
                      <a:pt x="48101" y="27622"/>
                    </a:cubicBezTo>
                    <a:lnTo>
                      <a:pt x="78581" y="45149"/>
                    </a:lnTo>
                    <a:lnTo>
                      <a:pt x="84011" y="43243"/>
                    </a:lnTo>
                    <a:cubicBezTo>
                      <a:pt x="91821" y="40672"/>
                      <a:pt x="99060" y="38481"/>
                      <a:pt x="105918" y="36671"/>
                    </a:cubicBezTo>
                    <a:cubicBezTo>
                      <a:pt x="112366" y="34947"/>
                      <a:pt x="118967" y="33861"/>
                      <a:pt x="125635" y="33433"/>
                    </a:cubicBezTo>
                    <a:cubicBezTo>
                      <a:pt x="131731" y="33023"/>
                      <a:pt x="137846" y="33442"/>
                      <a:pt x="143828" y="34671"/>
                    </a:cubicBezTo>
                    <a:cubicBezTo>
                      <a:pt x="149933" y="35966"/>
                      <a:pt x="155791" y="38243"/>
                      <a:pt x="161163" y="41434"/>
                    </a:cubicBezTo>
                    <a:cubicBezTo>
                      <a:pt x="166421" y="44101"/>
                      <a:pt x="170917" y="48063"/>
                      <a:pt x="174212" y="52959"/>
                    </a:cubicBezTo>
                    <a:cubicBezTo>
                      <a:pt x="176441" y="56502"/>
                      <a:pt x="177155" y="60789"/>
                      <a:pt x="176213" y="64865"/>
                    </a:cubicBezTo>
                    <a:cubicBezTo>
                      <a:pt x="174850" y="69304"/>
                      <a:pt x="172393" y="73333"/>
                      <a:pt x="169069" y="76581"/>
                    </a:cubicBezTo>
                    <a:cubicBezTo>
                      <a:pt x="164868" y="80753"/>
                      <a:pt x="160201" y="84430"/>
                      <a:pt x="155162" y="87535"/>
                    </a:cubicBezTo>
                    <a:lnTo>
                      <a:pt x="174212" y="98679"/>
                    </a:lnTo>
                    <a:lnTo>
                      <a:pt x="163639" y="104775"/>
                    </a:lnTo>
                    <a:lnTo>
                      <a:pt x="144113" y="93535"/>
                    </a:lnTo>
                    <a:cubicBezTo>
                      <a:pt x="134969" y="98117"/>
                      <a:pt x="125397" y="101784"/>
                      <a:pt x="115538" y="104489"/>
                    </a:cubicBezTo>
                    <a:cubicBezTo>
                      <a:pt x="105070" y="107423"/>
                      <a:pt x="94355" y="109433"/>
                      <a:pt x="83534" y="110490"/>
                    </a:cubicBezTo>
                    <a:lnTo>
                      <a:pt x="73342" y="92202"/>
                    </a:lnTo>
                    <a:cubicBezTo>
                      <a:pt x="76181" y="92145"/>
                      <a:pt x="79010" y="91926"/>
                      <a:pt x="81820" y="91535"/>
                    </a:cubicBezTo>
                    <a:cubicBezTo>
                      <a:pt x="86116" y="91059"/>
                      <a:pt x="90373" y="90325"/>
                      <a:pt x="94583" y="89344"/>
                    </a:cubicBezTo>
                    <a:cubicBezTo>
                      <a:pt x="99346" y="88392"/>
                      <a:pt x="104108" y="87058"/>
                      <a:pt x="109442" y="85534"/>
                    </a:cubicBezTo>
                    <a:cubicBezTo>
                      <a:pt x="114557" y="84068"/>
                      <a:pt x="119558" y="82220"/>
                      <a:pt x="124396" y="80010"/>
                    </a:cubicBezTo>
                    <a:lnTo>
                      <a:pt x="94107" y="62579"/>
                    </a:lnTo>
                    <a:lnTo>
                      <a:pt x="90107" y="63913"/>
                    </a:lnTo>
                    <a:lnTo>
                      <a:pt x="86011" y="65151"/>
                    </a:lnTo>
                    <a:cubicBezTo>
                      <a:pt x="79134" y="67475"/>
                      <a:pt x="72133" y="69447"/>
                      <a:pt x="65056" y="71057"/>
                    </a:cubicBezTo>
                    <a:cubicBezTo>
                      <a:pt x="59179" y="72409"/>
                      <a:pt x="53178" y="73209"/>
                      <a:pt x="47149" y="73438"/>
                    </a:cubicBezTo>
                    <a:cubicBezTo>
                      <a:pt x="41872" y="73647"/>
                      <a:pt x="36586" y="73171"/>
                      <a:pt x="31433" y="72009"/>
                    </a:cubicBezTo>
                    <a:cubicBezTo>
                      <a:pt x="26308" y="70780"/>
                      <a:pt x="21393" y="68790"/>
                      <a:pt x="16859" y="66103"/>
                    </a:cubicBezTo>
                    <a:cubicBezTo>
                      <a:pt x="11887" y="63465"/>
                      <a:pt x="7563" y="59760"/>
                      <a:pt x="4191" y="55245"/>
                    </a:cubicBezTo>
                    <a:cubicBezTo>
                      <a:pt x="1695" y="51864"/>
                      <a:pt x="448" y="47730"/>
                      <a:pt x="667" y="43529"/>
                    </a:cubicBezTo>
                    <a:cubicBezTo>
                      <a:pt x="1162" y="39157"/>
                      <a:pt x="2915" y="35023"/>
                      <a:pt x="5715" y="31623"/>
                    </a:cubicBezTo>
                    <a:cubicBezTo>
                      <a:pt x="9220" y="27299"/>
                      <a:pt x="13364" y="23546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4" y="14288"/>
                    </a:lnTo>
                    <a:cubicBezTo>
                      <a:pt x="36700" y="10144"/>
                      <a:pt x="45453" y="6944"/>
                      <a:pt x="54483" y="4763"/>
                    </a:cubicBezTo>
                    <a:cubicBezTo>
                      <a:pt x="63065" y="2600"/>
                      <a:pt x="71790" y="1010"/>
                      <a:pt x="80582" y="0"/>
                    </a:cubicBezTo>
                    <a:close/>
                    <a:moveTo>
                      <a:pt x="38100" y="49435"/>
                    </a:moveTo>
                    <a:cubicBezTo>
                      <a:pt x="42110" y="51730"/>
                      <a:pt x="46739" y="52721"/>
                      <a:pt x="51340" y="52292"/>
                    </a:cubicBezTo>
                    <a:cubicBezTo>
                      <a:pt x="57502" y="51578"/>
                      <a:pt x="63570" y="50206"/>
                      <a:pt x="69437" y="48196"/>
                    </a:cubicBezTo>
                    <a:lnTo>
                      <a:pt x="40862" y="31718"/>
                    </a:lnTo>
                    <a:cubicBezTo>
                      <a:pt x="30194" y="38576"/>
                      <a:pt x="29270" y="44482"/>
                      <a:pt x="38100" y="49435"/>
                    </a:cubicBezTo>
                    <a:close/>
                    <a:moveTo>
                      <a:pt x="138113" y="57721"/>
                    </a:moveTo>
                    <a:cubicBezTo>
                      <a:pt x="133750" y="55350"/>
                      <a:pt x="128730" y="54483"/>
                      <a:pt x="123825" y="55245"/>
                    </a:cubicBezTo>
                    <a:cubicBezTo>
                      <a:pt x="117062" y="56074"/>
                      <a:pt x="110404" y="57541"/>
                      <a:pt x="103918" y="59626"/>
                    </a:cubicBezTo>
                    <a:lnTo>
                      <a:pt x="132493" y="75914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9" name="Google Shape;3709;p38"/>
              <p:cNvSpPr/>
              <p:nvPr/>
            </p:nvSpPr>
            <p:spPr>
              <a:xfrm>
                <a:off x="5435726" y="3539966"/>
                <a:ext cx="11620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40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0" name="Google Shape;3710;p38"/>
              <p:cNvSpPr/>
              <p:nvPr/>
            </p:nvSpPr>
            <p:spPr>
              <a:xfrm>
                <a:off x="5511926" y="3546443"/>
                <a:ext cx="25146" cy="11811"/>
              </a:xfrm>
              <a:custGeom>
                <a:avLst/>
                <a:gdLst/>
                <a:ahLst/>
                <a:cxnLst/>
                <a:rect l="l" t="t" r="r" b="b"/>
                <a:pathLst>
                  <a:path w="25146" h="11811" extrusionOk="0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383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1" name="Google Shape;3711;p38"/>
              <p:cNvSpPr/>
              <p:nvPr/>
            </p:nvSpPr>
            <p:spPr>
              <a:xfrm>
                <a:off x="5520308" y="3508724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2" name="Google Shape;3712;p38"/>
              <p:cNvSpPr/>
              <p:nvPr/>
            </p:nvSpPr>
            <p:spPr>
              <a:xfrm>
                <a:off x="5461063" y="3512534"/>
                <a:ext cx="28479" cy="19812"/>
              </a:xfrm>
              <a:custGeom>
                <a:avLst/>
                <a:gdLst/>
                <a:ahLst/>
                <a:cxnLst/>
                <a:rect l="l" t="t" r="r" b="b"/>
                <a:pathLst>
                  <a:path w="28479" h="19812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480" y="15240"/>
                    </a:lnTo>
                    <a:lnTo>
                      <a:pt x="27051" y="19812"/>
                    </a:lnTo>
                    <a:cubicBezTo>
                      <a:pt x="27051" y="19812"/>
                      <a:pt x="10573" y="12859"/>
                      <a:pt x="10001" y="123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3" name="Google Shape;3713;p38"/>
              <p:cNvSpPr/>
              <p:nvPr/>
            </p:nvSpPr>
            <p:spPr>
              <a:xfrm>
                <a:off x="5403246" y="3479482"/>
                <a:ext cx="35337" cy="23336"/>
              </a:xfrm>
              <a:custGeom>
                <a:avLst/>
                <a:gdLst/>
                <a:ahLst/>
                <a:cxnLst/>
                <a:rect l="l" t="t" r="r" b="b"/>
                <a:pathLst>
                  <a:path w="35337" h="23336" extrusionOk="0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lnTo>
                      <a:pt x="31337" y="14383"/>
                    </a:lnTo>
                    <a:cubicBezTo>
                      <a:pt x="28613" y="11297"/>
                      <a:pt x="25394" y="8687"/>
                      <a:pt x="21812" y="6667"/>
                    </a:cubicBezTo>
                    <a:cubicBezTo>
                      <a:pt x="19717" y="6667"/>
                      <a:pt x="5715" y="0"/>
                      <a:pt x="5715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4" name="Google Shape;3714;p38"/>
              <p:cNvSpPr/>
              <p:nvPr/>
            </p:nvSpPr>
            <p:spPr>
              <a:xfrm>
                <a:off x="5435726" y="3460908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8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667" y="11716"/>
                    </a:lnTo>
                    <a:lnTo>
                      <a:pt x="16383" y="14668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5" name="Google Shape;3715;p38"/>
              <p:cNvSpPr/>
              <p:nvPr/>
            </p:nvSpPr>
            <p:spPr>
              <a:xfrm>
                <a:off x="5362479" y="3457860"/>
                <a:ext cx="15620" cy="11620"/>
              </a:xfrm>
              <a:custGeom>
                <a:avLst/>
                <a:gdLst/>
                <a:ahLst/>
                <a:cxnLst/>
                <a:rect l="l" t="t" r="r" b="b"/>
                <a:pathLst>
                  <a:path w="15620" h="11620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6" name="Google Shape;3716;p38"/>
              <p:cNvSpPr/>
              <p:nvPr/>
            </p:nvSpPr>
            <p:spPr>
              <a:xfrm>
                <a:off x="5363051" y="3492341"/>
                <a:ext cx="17906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7906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7" name="Google Shape;3717;p38"/>
              <p:cNvSpPr/>
              <p:nvPr/>
            </p:nvSpPr>
            <p:spPr>
              <a:xfrm>
                <a:off x="5362575" y="3447573"/>
                <a:ext cx="176612" cy="110680"/>
              </a:xfrm>
              <a:custGeom>
                <a:avLst/>
                <a:gdLst/>
                <a:ahLst/>
                <a:cxnLst/>
                <a:rect l="l" t="t" r="r" b="b"/>
                <a:pathLst>
                  <a:path w="176612" h="110680" extrusionOk="0">
                    <a:moveTo>
                      <a:pt x="89535" y="17717"/>
                    </a:moveTo>
                    <a:cubicBezTo>
                      <a:pt x="87201" y="17678"/>
                      <a:pt x="84877" y="17869"/>
                      <a:pt x="82582" y="18288"/>
                    </a:cubicBezTo>
                    <a:cubicBezTo>
                      <a:pt x="79438" y="18288"/>
                      <a:pt x="75914" y="19336"/>
                      <a:pt x="72104" y="20193"/>
                    </a:cubicBezTo>
                    <a:cubicBezTo>
                      <a:pt x="68294" y="21050"/>
                      <a:pt x="64199" y="22003"/>
                      <a:pt x="60008" y="23241"/>
                    </a:cubicBezTo>
                    <a:cubicBezTo>
                      <a:pt x="55921" y="24451"/>
                      <a:pt x="51940" y="25975"/>
                      <a:pt x="48101" y="27813"/>
                    </a:cubicBezTo>
                    <a:lnTo>
                      <a:pt x="78581" y="45339"/>
                    </a:lnTo>
                    <a:lnTo>
                      <a:pt x="84011" y="43434"/>
                    </a:lnTo>
                    <a:cubicBezTo>
                      <a:pt x="91821" y="40862"/>
                      <a:pt x="99060" y="38672"/>
                      <a:pt x="105918" y="36862"/>
                    </a:cubicBezTo>
                    <a:cubicBezTo>
                      <a:pt x="112366" y="35138"/>
                      <a:pt x="118967" y="34052"/>
                      <a:pt x="125635" y="33623"/>
                    </a:cubicBezTo>
                    <a:cubicBezTo>
                      <a:pt x="131731" y="33214"/>
                      <a:pt x="137846" y="33633"/>
                      <a:pt x="143828" y="34862"/>
                    </a:cubicBezTo>
                    <a:cubicBezTo>
                      <a:pt x="149933" y="36157"/>
                      <a:pt x="155791" y="38443"/>
                      <a:pt x="161163" y="41624"/>
                    </a:cubicBezTo>
                    <a:cubicBezTo>
                      <a:pt x="166421" y="44291"/>
                      <a:pt x="170917" y="48254"/>
                      <a:pt x="174212" y="53150"/>
                    </a:cubicBezTo>
                    <a:cubicBezTo>
                      <a:pt x="176432" y="56693"/>
                      <a:pt x="177146" y="60979"/>
                      <a:pt x="176213" y="65056"/>
                    </a:cubicBezTo>
                    <a:cubicBezTo>
                      <a:pt x="174850" y="69494"/>
                      <a:pt x="172393" y="73524"/>
                      <a:pt x="169069" y="76772"/>
                    </a:cubicBezTo>
                    <a:cubicBezTo>
                      <a:pt x="164897" y="80972"/>
                      <a:pt x="160230" y="84649"/>
                      <a:pt x="155162" y="87725"/>
                    </a:cubicBezTo>
                    <a:lnTo>
                      <a:pt x="174212" y="98965"/>
                    </a:lnTo>
                    <a:lnTo>
                      <a:pt x="163639" y="105061"/>
                    </a:lnTo>
                    <a:lnTo>
                      <a:pt x="144113" y="93726"/>
                    </a:lnTo>
                    <a:cubicBezTo>
                      <a:pt x="134969" y="98308"/>
                      <a:pt x="125397" y="101975"/>
                      <a:pt x="115538" y="104680"/>
                    </a:cubicBezTo>
                    <a:cubicBezTo>
                      <a:pt x="105070" y="107613"/>
                      <a:pt x="94355" y="109623"/>
                      <a:pt x="83534" y="110681"/>
                    </a:cubicBezTo>
                    <a:lnTo>
                      <a:pt x="73342" y="92392"/>
                    </a:lnTo>
                    <a:cubicBezTo>
                      <a:pt x="76181" y="92336"/>
                      <a:pt x="79010" y="92107"/>
                      <a:pt x="81820" y="91726"/>
                    </a:cubicBezTo>
                    <a:cubicBezTo>
                      <a:pt x="86116" y="91250"/>
                      <a:pt x="90373" y="90516"/>
                      <a:pt x="94583" y="89535"/>
                    </a:cubicBezTo>
                    <a:cubicBezTo>
                      <a:pt x="99346" y="88583"/>
                      <a:pt x="104108" y="87249"/>
                      <a:pt x="109442" y="85725"/>
                    </a:cubicBezTo>
                    <a:cubicBezTo>
                      <a:pt x="114557" y="84258"/>
                      <a:pt x="119558" y="82410"/>
                      <a:pt x="124396" y="80200"/>
                    </a:cubicBezTo>
                    <a:lnTo>
                      <a:pt x="94107" y="62770"/>
                    </a:lnTo>
                    <a:lnTo>
                      <a:pt x="90107" y="64103"/>
                    </a:lnTo>
                    <a:lnTo>
                      <a:pt x="86011" y="65342"/>
                    </a:lnTo>
                    <a:cubicBezTo>
                      <a:pt x="79134" y="67665"/>
                      <a:pt x="72133" y="69637"/>
                      <a:pt x="65056" y="71247"/>
                    </a:cubicBezTo>
                    <a:cubicBezTo>
                      <a:pt x="59179" y="72647"/>
                      <a:pt x="53188" y="73447"/>
                      <a:pt x="47149" y="73628"/>
                    </a:cubicBezTo>
                    <a:cubicBezTo>
                      <a:pt x="41872" y="73838"/>
                      <a:pt x="36586" y="73362"/>
                      <a:pt x="31433" y="72200"/>
                    </a:cubicBezTo>
                    <a:cubicBezTo>
                      <a:pt x="26308" y="70971"/>
                      <a:pt x="21393" y="68980"/>
                      <a:pt x="16859" y="66294"/>
                    </a:cubicBezTo>
                    <a:cubicBezTo>
                      <a:pt x="11859" y="63694"/>
                      <a:pt x="7525" y="59979"/>
                      <a:pt x="4191" y="55435"/>
                    </a:cubicBezTo>
                    <a:cubicBezTo>
                      <a:pt x="1695" y="52054"/>
                      <a:pt x="448" y="47911"/>
                      <a:pt x="667" y="43720"/>
                    </a:cubicBezTo>
                    <a:cubicBezTo>
                      <a:pt x="1181" y="39348"/>
                      <a:pt x="2934" y="35223"/>
                      <a:pt x="5715" y="31813"/>
                    </a:cubicBezTo>
                    <a:cubicBezTo>
                      <a:pt x="9220" y="27489"/>
                      <a:pt x="13364" y="23736"/>
                      <a:pt x="18002" y="20669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4" y="14192"/>
                    </a:lnTo>
                    <a:cubicBezTo>
                      <a:pt x="36719" y="10087"/>
                      <a:pt x="45463" y="6896"/>
                      <a:pt x="54483" y="4667"/>
                    </a:cubicBezTo>
                    <a:cubicBezTo>
                      <a:pt x="63055" y="2486"/>
                      <a:pt x="71780" y="924"/>
                      <a:pt x="80582" y="0"/>
                    </a:cubicBezTo>
                    <a:close/>
                    <a:moveTo>
                      <a:pt x="38100" y="49625"/>
                    </a:moveTo>
                    <a:cubicBezTo>
                      <a:pt x="42110" y="51921"/>
                      <a:pt x="46739" y="52911"/>
                      <a:pt x="51340" y="52483"/>
                    </a:cubicBezTo>
                    <a:cubicBezTo>
                      <a:pt x="57502" y="51768"/>
                      <a:pt x="63570" y="50397"/>
                      <a:pt x="69437" y="48387"/>
                    </a:cubicBezTo>
                    <a:lnTo>
                      <a:pt x="40862" y="31909"/>
                    </a:lnTo>
                    <a:cubicBezTo>
                      <a:pt x="30194" y="38767"/>
                      <a:pt x="29270" y="44672"/>
                      <a:pt x="38100" y="49625"/>
                    </a:cubicBezTo>
                    <a:close/>
                    <a:moveTo>
                      <a:pt x="138113" y="58007"/>
                    </a:moveTo>
                    <a:cubicBezTo>
                      <a:pt x="133760" y="55607"/>
                      <a:pt x="128740" y="54702"/>
                      <a:pt x="123825" y="55435"/>
                    </a:cubicBezTo>
                    <a:cubicBezTo>
                      <a:pt x="117072" y="56312"/>
                      <a:pt x="110414" y="57779"/>
                      <a:pt x="103918" y="59817"/>
                    </a:cubicBezTo>
                    <a:lnTo>
                      <a:pt x="132493" y="76200"/>
                    </a:lnTo>
                    <a:cubicBezTo>
                      <a:pt x="144018" y="68771"/>
                      <a:pt x="145923" y="62675"/>
                      <a:pt x="137732" y="5762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18" name="Google Shape;3718;p38"/>
            <p:cNvSpPr/>
            <p:nvPr/>
          </p:nvSpPr>
          <p:spPr>
            <a:xfrm>
              <a:off x="5771792" y="3977849"/>
              <a:ext cx="617525" cy="382903"/>
            </a:xfrm>
            <a:custGeom>
              <a:avLst/>
              <a:gdLst/>
              <a:ahLst/>
              <a:cxnLst/>
              <a:rect l="l" t="t" r="r" b="b"/>
              <a:pathLst>
                <a:path w="617525" h="382903" extrusionOk="0">
                  <a:moveTo>
                    <a:pt x="570840" y="378738"/>
                  </a:moveTo>
                  <a:lnTo>
                    <a:pt x="15532" y="58221"/>
                  </a:lnTo>
                  <a:cubicBezTo>
                    <a:pt x="616" y="49544"/>
                    <a:pt x="-4432" y="30418"/>
                    <a:pt x="4245" y="15502"/>
                  </a:cubicBezTo>
                  <a:cubicBezTo>
                    <a:pt x="6960" y="10825"/>
                    <a:pt x="10856" y="6939"/>
                    <a:pt x="15532" y="4215"/>
                  </a:cubicBezTo>
                  <a:lnTo>
                    <a:pt x="15532" y="4215"/>
                  </a:lnTo>
                  <a:cubicBezTo>
                    <a:pt x="25191" y="-1405"/>
                    <a:pt x="37116" y="-1405"/>
                    <a:pt x="46774" y="4215"/>
                  </a:cubicBezTo>
                  <a:lnTo>
                    <a:pt x="601987" y="324731"/>
                  </a:lnTo>
                  <a:cubicBezTo>
                    <a:pt x="616903" y="333408"/>
                    <a:pt x="621960" y="352525"/>
                    <a:pt x="613283" y="367441"/>
                  </a:cubicBezTo>
                  <a:cubicBezTo>
                    <a:pt x="609873" y="373318"/>
                    <a:pt x="604634" y="377918"/>
                    <a:pt x="598367" y="380547"/>
                  </a:cubicBezTo>
                  <a:lnTo>
                    <a:pt x="598367" y="380547"/>
                  </a:lnTo>
                  <a:cubicBezTo>
                    <a:pt x="589404" y="384234"/>
                    <a:pt x="579241" y="383567"/>
                    <a:pt x="570840" y="37873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9" name="Google Shape;3719;p38"/>
            <p:cNvSpPr/>
            <p:nvPr/>
          </p:nvSpPr>
          <p:spPr>
            <a:xfrm>
              <a:off x="5742557" y="3281451"/>
              <a:ext cx="721042" cy="930362"/>
            </a:xfrm>
            <a:custGeom>
              <a:avLst/>
              <a:gdLst/>
              <a:ahLst/>
              <a:cxnLst/>
              <a:rect l="l" t="t" r="r" b="b"/>
              <a:pathLst>
                <a:path w="721042" h="930362" extrusionOk="0">
                  <a:moveTo>
                    <a:pt x="360331" y="881302"/>
                  </a:moveTo>
                  <a:cubicBezTo>
                    <a:pt x="161639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331" y="49103"/>
                  </a:cubicBezTo>
                  <a:cubicBezTo>
                    <a:pt x="558737" y="163879"/>
                    <a:pt x="721043" y="443819"/>
                    <a:pt x="721043" y="673276"/>
                  </a:cubicBezTo>
                  <a:cubicBezTo>
                    <a:pt x="721043" y="902733"/>
                    <a:pt x="559118" y="995983"/>
                    <a:pt x="360331" y="881302"/>
                  </a:cubicBezTo>
                  <a:close/>
                  <a:moveTo>
                    <a:pt x="360331" y="123588"/>
                  </a:moveTo>
                  <a:cubicBezTo>
                    <a:pt x="197263" y="29386"/>
                    <a:pt x="64484" y="105967"/>
                    <a:pt x="64484" y="294371"/>
                  </a:cubicBezTo>
                  <a:cubicBezTo>
                    <a:pt x="64484" y="482776"/>
                    <a:pt x="197168" y="712424"/>
                    <a:pt x="360331" y="806817"/>
                  </a:cubicBezTo>
                  <a:cubicBezTo>
                    <a:pt x="523494" y="901209"/>
                    <a:pt x="656273" y="824342"/>
                    <a:pt x="656273" y="636224"/>
                  </a:cubicBezTo>
                  <a:cubicBezTo>
                    <a:pt x="656273" y="448105"/>
                    <a:pt x="523494" y="217695"/>
                    <a:pt x="360331" y="123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0" name="Google Shape;3720;p38"/>
            <p:cNvSpPr/>
            <p:nvPr/>
          </p:nvSpPr>
          <p:spPr>
            <a:xfrm>
              <a:off x="5798755" y="3297121"/>
              <a:ext cx="66103" cy="45243"/>
            </a:xfrm>
            <a:custGeom>
              <a:avLst/>
              <a:gdLst/>
              <a:ahLst/>
              <a:cxnLst/>
              <a:rect l="l" t="t" r="r" b="b"/>
              <a:pathLst>
                <a:path w="66103" h="45243" extrusionOk="0">
                  <a:moveTo>
                    <a:pt x="0" y="36004"/>
                  </a:moveTo>
                  <a:lnTo>
                    <a:pt x="66104" y="0"/>
                  </a:lnTo>
                  <a:lnTo>
                    <a:pt x="56197" y="45244"/>
                  </a:lnTo>
                  <a:lnTo>
                    <a:pt x="0" y="36004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1" name="Google Shape;3721;p38"/>
            <p:cNvSpPr/>
            <p:nvPr/>
          </p:nvSpPr>
          <p:spPr>
            <a:xfrm>
              <a:off x="6296341" y="4172183"/>
              <a:ext cx="72199" cy="48958"/>
            </a:xfrm>
            <a:custGeom>
              <a:avLst/>
              <a:gdLst/>
              <a:ahLst/>
              <a:cxnLst/>
              <a:rect l="l" t="t" r="r" b="b"/>
              <a:pathLst>
                <a:path w="72199" h="48958" extrusionOk="0">
                  <a:moveTo>
                    <a:pt x="0" y="48958"/>
                  </a:moveTo>
                  <a:cubicBezTo>
                    <a:pt x="1619" y="48196"/>
                    <a:pt x="72199" y="8763"/>
                    <a:pt x="72199" y="8763"/>
                  </a:cubicBezTo>
                  <a:lnTo>
                    <a:pt x="17621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2" name="Google Shape;3722;p38"/>
            <p:cNvSpPr/>
            <p:nvPr/>
          </p:nvSpPr>
          <p:spPr>
            <a:xfrm rot="-1801764">
              <a:off x="5788987" y="3308087"/>
              <a:ext cx="535400" cy="927291"/>
            </a:xfrm>
            <a:custGeom>
              <a:avLst/>
              <a:gdLst/>
              <a:ahLst/>
              <a:cxnLst/>
              <a:rect l="l" t="t" r="r" b="b"/>
              <a:pathLst>
                <a:path w="535876" h="928115" extrusionOk="0">
                  <a:moveTo>
                    <a:pt x="535876" y="464058"/>
                  </a:moveTo>
                  <a:cubicBezTo>
                    <a:pt x="535876" y="720350"/>
                    <a:pt x="415916" y="928116"/>
                    <a:pt x="267938" y="928116"/>
                  </a:cubicBezTo>
                  <a:cubicBezTo>
                    <a:pt x="119960" y="928116"/>
                    <a:pt x="0" y="720350"/>
                    <a:pt x="0" y="464058"/>
                  </a:cubicBezTo>
                  <a:cubicBezTo>
                    <a:pt x="0" y="207766"/>
                    <a:pt x="119960" y="0"/>
                    <a:pt x="267938" y="0"/>
                  </a:cubicBezTo>
                  <a:cubicBezTo>
                    <a:pt x="415916" y="0"/>
                    <a:pt x="535876" y="207766"/>
                    <a:pt x="535876" y="46405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3" name="Google Shape;3723;p38"/>
            <p:cNvSpPr/>
            <p:nvPr/>
          </p:nvSpPr>
          <p:spPr>
            <a:xfrm>
              <a:off x="5696551" y="3306978"/>
              <a:ext cx="720756" cy="930362"/>
            </a:xfrm>
            <a:custGeom>
              <a:avLst/>
              <a:gdLst/>
              <a:ahLst/>
              <a:cxnLst/>
              <a:rect l="l" t="t" r="r" b="b"/>
              <a:pathLst>
                <a:path w="720756" h="930362" extrusionOk="0">
                  <a:moveTo>
                    <a:pt x="360426" y="881302"/>
                  </a:moveTo>
                  <a:cubicBezTo>
                    <a:pt x="161735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426" y="49103"/>
                  </a:cubicBezTo>
                  <a:cubicBezTo>
                    <a:pt x="558927" y="163879"/>
                    <a:pt x="720757" y="443819"/>
                    <a:pt x="720757" y="673276"/>
                  </a:cubicBezTo>
                  <a:cubicBezTo>
                    <a:pt x="720757" y="902733"/>
                    <a:pt x="559118" y="995983"/>
                    <a:pt x="360426" y="881302"/>
                  </a:cubicBezTo>
                  <a:close/>
                  <a:moveTo>
                    <a:pt x="360426" y="123588"/>
                  </a:moveTo>
                  <a:cubicBezTo>
                    <a:pt x="197263" y="29386"/>
                    <a:pt x="64579" y="105967"/>
                    <a:pt x="64579" y="294371"/>
                  </a:cubicBezTo>
                  <a:cubicBezTo>
                    <a:pt x="64579" y="482776"/>
                    <a:pt x="197263" y="712614"/>
                    <a:pt x="360426" y="806816"/>
                  </a:cubicBezTo>
                  <a:cubicBezTo>
                    <a:pt x="523589" y="901019"/>
                    <a:pt x="656272" y="824342"/>
                    <a:pt x="656272" y="636033"/>
                  </a:cubicBezTo>
                  <a:cubicBezTo>
                    <a:pt x="656272" y="447724"/>
                    <a:pt x="523589" y="217695"/>
                    <a:pt x="360426" y="1235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4" name="Google Shape;3724;p38"/>
            <p:cNvSpPr/>
            <p:nvPr/>
          </p:nvSpPr>
          <p:spPr>
            <a:xfrm>
              <a:off x="5833711" y="3483953"/>
              <a:ext cx="446532" cy="576393"/>
            </a:xfrm>
            <a:custGeom>
              <a:avLst/>
              <a:gdLst/>
              <a:ahLst/>
              <a:cxnLst/>
              <a:rect l="l" t="t" r="r" b="b"/>
              <a:pathLst>
                <a:path w="446532" h="576393" extrusionOk="0">
                  <a:moveTo>
                    <a:pt x="223266" y="546022"/>
                  </a:moveTo>
                  <a:cubicBezTo>
                    <a:pt x="100108" y="474870"/>
                    <a:pt x="0" y="301420"/>
                    <a:pt x="0" y="159307"/>
                  </a:cubicBezTo>
                  <a:cubicBezTo>
                    <a:pt x="0" y="17194"/>
                    <a:pt x="100108" y="-40718"/>
                    <a:pt x="223266" y="30433"/>
                  </a:cubicBezTo>
                  <a:cubicBezTo>
                    <a:pt x="346424" y="101585"/>
                    <a:pt x="446532" y="274940"/>
                    <a:pt x="446532" y="417053"/>
                  </a:cubicBezTo>
                  <a:cubicBezTo>
                    <a:pt x="446532" y="559166"/>
                    <a:pt x="346329" y="617078"/>
                    <a:pt x="223266" y="546022"/>
                  </a:cubicBezTo>
                  <a:close/>
                  <a:moveTo>
                    <a:pt x="223266" y="104919"/>
                  </a:moveTo>
                  <a:cubicBezTo>
                    <a:pt x="135731" y="54341"/>
                    <a:pt x="64484" y="95394"/>
                    <a:pt x="64484" y="196549"/>
                  </a:cubicBezTo>
                  <a:cubicBezTo>
                    <a:pt x="64484" y="297705"/>
                    <a:pt x="135731" y="420958"/>
                    <a:pt x="223266" y="471536"/>
                  </a:cubicBezTo>
                  <a:cubicBezTo>
                    <a:pt x="310801" y="522114"/>
                    <a:pt x="382238" y="481347"/>
                    <a:pt x="382238" y="379810"/>
                  </a:cubicBezTo>
                  <a:cubicBezTo>
                    <a:pt x="382238" y="278274"/>
                    <a:pt x="310801" y="155401"/>
                    <a:pt x="223266" y="1049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5" name="Google Shape;3725;p38"/>
            <p:cNvSpPr/>
            <p:nvPr/>
          </p:nvSpPr>
          <p:spPr>
            <a:xfrm>
              <a:off x="5968681" y="3658196"/>
              <a:ext cx="176593" cy="227948"/>
            </a:xfrm>
            <a:custGeom>
              <a:avLst/>
              <a:gdLst/>
              <a:ahLst/>
              <a:cxnLst/>
              <a:rect l="l" t="t" r="r" b="b"/>
              <a:pathLst>
                <a:path w="176593" h="227948" extrusionOk="0">
                  <a:moveTo>
                    <a:pt x="88297" y="215949"/>
                  </a:moveTo>
                  <a:cubicBezTo>
                    <a:pt x="39624" y="187374"/>
                    <a:pt x="0" y="119175"/>
                    <a:pt x="0" y="62978"/>
                  </a:cubicBezTo>
                  <a:cubicBezTo>
                    <a:pt x="0" y="6780"/>
                    <a:pt x="39624" y="-16080"/>
                    <a:pt x="88297" y="12019"/>
                  </a:cubicBezTo>
                  <a:cubicBezTo>
                    <a:pt x="136970" y="40118"/>
                    <a:pt x="176593" y="108698"/>
                    <a:pt x="176593" y="164895"/>
                  </a:cubicBezTo>
                  <a:cubicBezTo>
                    <a:pt x="176593" y="221093"/>
                    <a:pt x="136970" y="244048"/>
                    <a:pt x="88297" y="215949"/>
                  </a:cubicBezTo>
                  <a:close/>
                  <a:moveTo>
                    <a:pt x="88297" y="86504"/>
                  </a:moveTo>
                  <a:cubicBezTo>
                    <a:pt x="75152" y="78884"/>
                    <a:pt x="64484" y="85076"/>
                    <a:pt x="64484" y="100220"/>
                  </a:cubicBezTo>
                  <a:cubicBezTo>
                    <a:pt x="65418" y="116975"/>
                    <a:pt x="74257" y="132281"/>
                    <a:pt x="88297" y="141463"/>
                  </a:cubicBezTo>
                  <a:cubicBezTo>
                    <a:pt x="101441" y="148988"/>
                    <a:pt x="112109" y="142892"/>
                    <a:pt x="112109" y="127652"/>
                  </a:cubicBezTo>
                  <a:cubicBezTo>
                    <a:pt x="111195" y="110917"/>
                    <a:pt x="102346" y="95629"/>
                    <a:pt x="88297" y="86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6" name="Google Shape;3726;p38"/>
            <p:cNvSpPr/>
            <p:nvPr/>
          </p:nvSpPr>
          <p:spPr>
            <a:xfrm>
              <a:off x="5409944" y="4076361"/>
              <a:ext cx="107251" cy="45529"/>
            </a:xfrm>
            <a:custGeom>
              <a:avLst/>
              <a:gdLst/>
              <a:ahLst/>
              <a:cxnLst/>
              <a:rect l="l" t="t" r="r" b="b"/>
              <a:pathLst>
                <a:path w="107251" h="45529" extrusionOk="0">
                  <a:moveTo>
                    <a:pt x="33052" y="45148"/>
                  </a:moveTo>
                  <a:lnTo>
                    <a:pt x="0" y="45529"/>
                  </a:lnTo>
                  <a:lnTo>
                    <a:pt x="107252" y="0"/>
                  </a:lnTo>
                  <a:lnTo>
                    <a:pt x="45053" y="38671"/>
                  </a:lnTo>
                  <a:lnTo>
                    <a:pt x="33052" y="4514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7" name="Google Shape;3727;p38"/>
            <p:cNvSpPr/>
            <p:nvPr/>
          </p:nvSpPr>
          <p:spPr>
            <a:xfrm rot="-1801764">
              <a:off x="5444439" y="4114607"/>
              <a:ext cx="13703" cy="23791"/>
            </a:xfrm>
            <a:custGeom>
              <a:avLst/>
              <a:gdLst/>
              <a:ahLst/>
              <a:cxnLst/>
              <a:rect l="l" t="t" r="r" b="b"/>
              <a:pathLst>
                <a:path w="13715" h="23812" extrusionOk="0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1" y="23813"/>
                    <a:pt x="0" y="18482"/>
                    <a:pt x="0" y="11906"/>
                  </a:cubicBezTo>
                  <a:cubicBezTo>
                    <a:pt x="0" y="5331"/>
                    <a:pt x="3071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8" name="Google Shape;3728;p38"/>
            <p:cNvSpPr/>
            <p:nvPr/>
          </p:nvSpPr>
          <p:spPr>
            <a:xfrm rot="-1801764">
              <a:off x="6051614" y="3763417"/>
              <a:ext cx="13703" cy="23791"/>
            </a:xfrm>
            <a:custGeom>
              <a:avLst/>
              <a:gdLst/>
              <a:ahLst/>
              <a:cxnLst/>
              <a:rect l="l" t="t" r="r" b="b"/>
              <a:pathLst>
                <a:path w="13715" h="23812" extrusionOk="0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0" y="23813"/>
                    <a:pt x="0" y="18482"/>
                    <a:pt x="0" y="11906"/>
                  </a:cubicBezTo>
                  <a:cubicBezTo>
                    <a:pt x="0" y="5331"/>
                    <a:pt x="3070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9" name="Google Shape;3729;p38"/>
            <p:cNvSpPr/>
            <p:nvPr/>
          </p:nvSpPr>
          <p:spPr>
            <a:xfrm>
              <a:off x="5457664" y="4081409"/>
              <a:ext cx="86296" cy="87915"/>
            </a:xfrm>
            <a:custGeom>
              <a:avLst/>
              <a:gdLst/>
              <a:ahLst/>
              <a:cxnLst/>
              <a:rect l="l" t="t" r="r" b="b"/>
              <a:pathLst>
                <a:path w="86296" h="87915" extrusionOk="0">
                  <a:moveTo>
                    <a:pt x="7906" y="87916"/>
                  </a:moveTo>
                  <a:lnTo>
                    <a:pt x="0" y="55054"/>
                  </a:lnTo>
                  <a:lnTo>
                    <a:pt x="86296" y="0"/>
                  </a:lnTo>
                  <a:lnTo>
                    <a:pt x="82582" y="7811"/>
                  </a:lnTo>
                  <a:lnTo>
                    <a:pt x="790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0" name="Google Shape;3730;p38"/>
            <p:cNvSpPr/>
            <p:nvPr/>
          </p:nvSpPr>
          <p:spPr>
            <a:xfrm>
              <a:off x="5445377" y="3764798"/>
              <a:ext cx="619125" cy="371951"/>
            </a:xfrm>
            <a:custGeom>
              <a:avLst/>
              <a:gdLst/>
              <a:ahLst/>
              <a:cxnLst/>
              <a:rect l="l" t="t" r="r" b="b"/>
              <a:pathLst>
                <a:path w="619125" h="371951" extrusionOk="0">
                  <a:moveTo>
                    <a:pt x="12287" y="371951"/>
                  </a:moveTo>
                  <a:cubicBezTo>
                    <a:pt x="13049" y="371284"/>
                    <a:pt x="619125" y="20955"/>
                    <a:pt x="619125" y="20955"/>
                  </a:cubicBezTo>
                  <a:lnTo>
                    <a:pt x="607981" y="0"/>
                  </a:lnTo>
                  <a:lnTo>
                    <a:pt x="0" y="351282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1" name="Google Shape;3731;p38"/>
            <p:cNvSpPr/>
            <p:nvPr/>
          </p:nvSpPr>
          <p:spPr>
            <a:xfrm>
              <a:off x="4826180" y="148719"/>
              <a:ext cx="204333" cy="298673"/>
            </a:xfrm>
            <a:custGeom>
              <a:avLst/>
              <a:gdLst/>
              <a:ahLst/>
              <a:cxnLst/>
              <a:rect l="l" t="t" r="r" b="b"/>
              <a:pathLst>
                <a:path w="204333" h="298673" extrusionOk="0">
                  <a:moveTo>
                    <a:pt x="72081" y="9724"/>
                  </a:moveTo>
                  <a:cubicBezTo>
                    <a:pt x="80177" y="-2944"/>
                    <a:pt x="141994" y="-11898"/>
                    <a:pt x="162663" y="40680"/>
                  </a:cubicBezTo>
                  <a:cubicBezTo>
                    <a:pt x="170474" y="60683"/>
                    <a:pt x="169235" y="111642"/>
                    <a:pt x="175713" y="143646"/>
                  </a:cubicBezTo>
                  <a:cubicBezTo>
                    <a:pt x="182190" y="175650"/>
                    <a:pt x="197430" y="193842"/>
                    <a:pt x="202954" y="219846"/>
                  </a:cubicBezTo>
                  <a:cubicBezTo>
                    <a:pt x="208479" y="245849"/>
                    <a:pt x="199525" y="289378"/>
                    <a:pt x="136851" y="297093"/>
                  </a:cubicBezTo>
                  <a:cubicBezTo>
                    <a:pt x="74176" y="304809"/>
                    <a:pt x="26075" y="282806"/>
                    <a:pt x="11216" y="262803"/>
                  </a:cubicBezTo>
                  <a:cubicBezTo>
                    <a:pt x="-3643" y="242801"/>
                    <a:pt x="-3834" y="200415"/>
                    <a:pt x="11216" y="177650"/>
                  </a:cubicBezTo>
                  <a:cubicBezTo>
                    <a:pt x="26265" y="154885"/>
                    <a:pt x="38267" y="136311"/>
                    <a:pt x="37886" y="106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2" name="Google Shape;3732;p38"/>
            <p:cNvSpPr/>
            <p:nvPr/>
          </p:nvSpPr>
          <p:spPr>
            <a:xfrm>
              <a:off x="4841878" y="145922"/>
              <a:ext cx="97721" cy="120542"/>
            </a:xfrm>
            <a:custGeom>
              <a:avLst/>
              <a:gdLst/>
              <a:ahLst/>
              <a:cxnLst/>
              <a:rect l="l" t="t" r="r" b="b"/>
              <a:pathLst>
                <a:path w="97721" h="120542" extrusionOk="0">
                  <a:moveTo>
                    <a:pt x="97722" y="3472"/>
                  </a:moveTo>
                  <a:cubicBezTo>
                    <a:pt x="97722" y="3472"/>
                    <a:pt x="50573" y="-9672"/>
                    <a:pt x="22189" y="15188"/>
                  </a:cubicBezTo>
                  <a:cubicBezTo>
                    <a:pt x="3234" y="32836"/>
                    <a:pt x="-4367" y="59548"/>
                    <a:pt x="2472" y="84530"/>
                  </a:cubicBezTo>
                  <a:cubicBezTo>
                    <a:pt x="6187" y="99294"/>
                    <a:pt x="13807" y="119392"/>
                    <a:pt x="25522" y="120535"/>
                  </a:cubicBezTo>
                  <a:cubicBezTo>
                    <a:pt x="37238" y="121678"/>
                    <a:pt x="97722" y="3472"/>
                    <a:pt x="97722" y="347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3" name="Google Shape;3733;p38"/>
            <p:cNvSpPr/>
            <p:nvPr/>
          </p:nvSpPr>
          <p:spPr>
            <a:xfrm>
              <a:off x="4860888" y="276839"/>
              <a:ext cx="120648" cy="135031"/>
            </a:xfrm>
            <a:custGeom>
              <a:avLst/>
              <a:gdLst/>
              <a:ahLst/>
              <a:cxnLst/>
              <a:rect l="l" t="t" r="r" b="b"/>
              <a:pathLst>
                <a:path w="120648" h="135031" extrusionOk="0">
                  <a:moveTo>
                    <a:pt x="96238" y="0"/>
                  </a:moveTo>
                  <a:cubicBezTo>
                    <a:pt x="96238" y="0"/>
                    <a:pt x="93095" y="52102"/>
                    <a:pt x="94047" y="56007"/>
                  </a:cubicBezTo>
                  <a:cubicBezTo>
                    <a:pt x="95000" y="59912"/>
                    <a:pt x="114526" y="63532"/>
                    <a:pt x="120050" y="68104"/>
                  </a:cubicBezTo>
                  <a:cubicBezTo>
                    <a:pt x="125575" y="72676"/>
                    <a:pt x="91475" y="125254"/>
                    <a:pt x="74521" y="133255"/>
                  </a:cubicBezTo>
                  <a:cubicBezTo>
                    <a:pt x="57566" y="141256"/>
                    <a:pt x="4036" y="121158"/>
                    <a:pt x="416" y="94679"/>
                  </a:cubicBezTo>
                  <a:cubicBezTo>
                    <a:pt x="-3013" y="70294"/>
                    <a:pt x="15656" y="51340"/>
                    <a:pt x="22800" y="44672"/>
                  </a:cubicBezTo>
                  <a:cubicBezTo>
                    <a:pt x="27686" y="44416"/>
                    <a:pt x="32582" y="44416"/>
                    <a:pt x="37469" y="44672"/>
                  </a:cubicBezTo>
                  <a:lnTo>
                    <a:pt x="38992" y="19431"/>
                  </a:lnTo>
                  <a:cubicBezTo>
                    <a:pt x="62329" y="11811"/>
                    <a:pt x="96238" y="0"/>
                    <a:pt x="96238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4" name="Google Shape;3734;p38"/>
            <p:cNvSpPr/>
            <p:nvPr/>
          </p:nvSpPr>
          <p:spPr>
            <a:xfrm>
              <a:off x="4654628" y="329607"/>
              <a:ext cx="228170" cy="325384"/>
            </a:xfrm>
            <a:custGeom>
              <a:avLst/>
              <a:gdLst/>
              <a:ahLst/>
              <a:cxnLst/>
              <a:rect l="l" t="t" r="r" b="b"/>
              <a:pathLst>
                <a:path w="228170" h="325384" extrusionOk="0">
                  <a:moveTo>
                    <a:pt x="149145" y="225743"/>
                  </a:moveTo>
                  <a:cubicBezTo>
                    <a:pt x="134400" y="246042"/>
                    <a:pt x="116931" y="264215"/>
                    <a:pt x="97234" y="279749"/>
                  </a:cubicBezTo>
                  <a:cubicBezTo>
                    <a:pt x="90976" y="286259"/>
                    <a:pt x="85061" y="293094"/>
                    <a:pt x="79517" y="300228"/>
                  </a:cubicBezTo>
                  <a:cubicBezTo>
                    <a:pt x="70211" y="310964"/>
                    <a:pt x="58162" y="318965"/>
                    <a:pt x="44656" y="323374"/>
                  </a:cubicBezTo>
                  <a:cubicBezTo>
                    <a:pt x="32845" y="326422"/>
                    <a:pt x="27892" y="325660"/>
                    <a:pt x="25606" y="323374"/>
                  </a:cubicBezTo>
                  <a:cubicBezTo>
                    <a:pt x="23320" y="321088"/>
                    <a:pt x="24558" y="317849"/>
                    <a:pt x="29606" y="315849"/>
                  </a:cubicBezTo>
                  <a:cubicBezTo>
                    <a:pt x="37969" y="313275"/>
                    <a:pt x="45741" y="309066"/>
                    <a:pt x="52466" y="303467"/>
                  </a:cubicBezTo>
                  <a:cubicBezTo>
                    <a:pt x="52466" y="303467"/>
                    <a:pt x="41512" y="308610"/>
                    <a:pt x="34654" y="310991"/>
                  </a:cubicBezTo>
                  <a:cubicBezTo>
                    <a:pt x="28511" y="313135"/>
                    <a:pt x="22100" y="314417"/>
                    <a:pt x="15604" y="314801"/>
                  </a:cubicBezTo>
                  <a:cubicBezTo>
                    <a:pt x="9127" y="314801"/>
                    <a:pt x="2365" y="307277"/>
                    <a:pt x="7508" y="305276"/>
                  </a:cubicBezTo>
                  <a:cubicBezTo>
                    <a:pt x="12652" y="303276"/>
                    <a:pt x="17033" y="302800"/>
                    <a:pt x="27415" y="299085"/>
                  </a:cubicBezTo>
                  <a:cubicBezTo>
                    <a:pt x="32778" y="297192"/>
                    <a:pt x="37874" y="294599"/>
                    <a:pt x="42560" y="291370"/>
                  </a:cubicBezTo>
                  <a:cubicBezTo>
                    <a:pt x="35512" y="293389"/>
                    <a:pt x="28311" y="294854"/>
                    <a:pt x="21034" y="295751"/>
                  </a:cubicBezTo>
                  <a:cubicBezTo>
                    <a:pt x="14985" y="296741"/>
                    <a:pt x="8784" y="296015"/>
                    <a:pt x="3127" y="293656"/>
                  </a:cubicBezTo>
                  <a:cubicBezTo>
                    <a:pt x="79" y="292418"/>
                    <a:pt x="-2493" y="286893"/>
                    <a:pt x="4270" y="285083"/>
                  </a:cubicBezTo>
                  <a:cubicBezTo>
                    <a:pt x="13099" y="284210"/>
                    <a:pt x="21777" y="282192"/>
                    <a:pt x="30082" y="279083"/>
                  </a:cubicBezTo>
                  <a:cubicBezTo>
                    <a:pt x="38083" y="275463"/>
                    <a:pt x="43036" y="271653"/>
                    <a:pt x="41322" y="270891"/>
                  </a:cubicBezTo>
                  <a:cubicBezTo>
                    <a:pt x="39607" y="270129"/>
                    <a:pt x="35035" y="272606"/>
                    <a:pt x="27034" y="272034"/>
                  </a:cubicBezTo>
                  <a:cubicBezTo>
                    <a:pt x="19033" y="271463"/>
                    <a:pt x="11604" y="266319"/>
                    <a:pt x="11699" y="262509"/>
                  </a:cubicBezTo>
                  <a:cubicBezTo>
                    <a:pt x="11794" y="258699"/>
                    <a:pt x="13414" y="260604"/>
                    <a:pt x="21224" y="259937"/>
                  </a:cubicBezTo>
                  <a:cubicBezTo>
                    <a:pt x="29616" y="257435"/>
                    <a:pt x="38179" y="255557"/>
                    <a:pt x="46846" y="254318"/>
                  </a:cubicBezTo>
                  <a:cubicBezTo>
                    <a:pt x="55209" y="254634"/>
                    <a:pt x="63563" y="253637"/>
                    <a:pt x="71611" y="251365"/>
                  </a:cubicBezTo>
                  <a:cubicBezTo>
                    <a:pt x="80184" y="248793"/>
                    <a:pt x="99139" y="225933"/>
                    <a:pt x="113807" y="204978"/>
                  </a:cubicBezTo>
                  <a:cubicBezTo>
                    <a:pt x="129685" y="181614"/>
                    <a:pt x="142249" y="156162"/>
                    <a:pt x="151145" y="129350"/>
                  </a:cubicBezTo>
                  <a:cubicBezTo>
                    <a:pt x="159908" y="100775"/>
                    <a:pt x="170195" y="46482"/>
                    <a:pt x="177815" y="27718"/>
                  </a:cubicBezTo>
                  <a:cubicBezTo>
                    <a:pt x="185435" y="8954"/>
                    <a:pt x="198103" y="381"/>
                    <a:pt x="210391" y="0"/>
                  </a:cubicBezTo>
                  <a:cubicBezTo>
                    <a:pt x="224773" y="0"/>
                    <a:pt x="230869" y="18479"/>
                    <a:pt x="227059" y="34766"/>
                  </a:cubicBezTo>
                  <a:cubicBezTo>
                    <a:pt x="220106" y="63818"/>
                    <a:pt x="188197" y="174117"/>
                    <a:pt x="149145" y="2257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5" name="Google Shape;3735;p38"/>
            <p:cNvSpPr/>
            <p:nvPr/>
          </p:nvSpPr>
          <p:spPr>
            <a:xfrm>
              <a:off x="4825802" y="321035"/>
              <a:ext cx="175746" cy="232044"/>
            </a:xfrm>
            <a:custGeom>
              <a:avLst/>
              <a:gdLst/>
              <a:ahLst/>
              <a:cxnLst/>
              <a:rect l="l" t="t" r="r" b="b"/>
              <a:pathLst>
                <a:path w="175746" h="232044" extrusionOk="0">
                  <a:moveTo>
                    <a:pt x="138467" y="16859"/>
                  </a:moveTo>
                  <a:cubicBezTo>
                    <a:pt x="153040" y="19049"/>
                    <a:pt x="169804" y="26955"/>
                    <a:pt x="172090" y="34956"/>
                  </a:cubicBezTo>
                  <a:cubicBezTo>
                    <a:pt x="178119" y="63828"/>
                    <a:pt x="176672" y="93761"/>
                    <a:pt x="167899" y="121919"/>
                  </a:cubicBezTo>
                  <a:cubicBezTo>
                    <a:pt x="155231" y="155447"/>
                    <a:pt x="140943" y="215931"/>
                    <a:pt x="133609" y="230409"/>
                  </a:cubicBezTo>
                  <a:cubicBezTo>
                    <a:pt x="95890" y="235669"/>
                    <a:pt x="57504" y="228158"/>
                    <a:pt x="24548" y="209073"/>
                  </a:cubicBezTo>
                  <a:cubicBezTo>
                    <a:pt x="24548" y="209073"/>
                    <a:pt x="21500" y="150780"/>
                    <a:pt x="21214" y="131540"/>
                  </a:cubicBezTo>
                  <a:cubicBezTo>
                    <a:pt x="-25840" y="90392"/>
                    <a:pt x="14451" y="39719"/>
                    <a:pt x="54361" y="285"/>
                  </a:cubicBezTo>
                  <a:cubicBezTo>
                    <a:pt x="59152" y="-95"/>
                    <a:pt x="63953" y="-95"/>
                    <a:pt x="68744" y="285"/>
                  </a:cubicBezTo>
                  <a:cubicBezTo>
                    <a:pt x="68744" y="285"/>
                    <a:pt x="33120" y="42481"/>
                    <a:pt x="57885" y="66389"/>
                  </a:cubicBezTo>
                  <a:cubicBezTo>
                    <a:pt x="110940" y="50196"/>
                    <a:pt x="121512" y="26288"/>
                    <a:pt x="138467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6" name="Google Shape;3736;p38"/>
            <p:cNvSpPr/>
            <p:nvPr/>
          </p:nvSpPr>
          <p:spPr>
            <a:xfrm>
              <a:off x="4857002" y="155665"/>
              <a:ext cx="128729" cy="159467"/>
            </a:xfrm>
            <a:custGeom>
              <a:avLst/>
              <a:gdLst/>
              <a:ahLst/>
              <a:cxnLst/>
              <a:rect l="l" t="t" r="r" b="b"/>
              <a:pathLst>
                <a:path w="128729" h="159467" extrusionOk="0">
                  <a:moveTo>
                    <a:pt x="2778" y="56785"/>
                  </a:moveTo>
                  <a:lnTo>
                    <a:pt x="2778" y="56785"/>
                  </a:lnTo>
                  <a:cubicBezTo>
                    <a:pt x="8017" y="23352"/>
                    <a:pt x="32210" y="-1889"/>
                    <a:pt x="66691" y="111"/>
                  </a:cubicBezTo>
                  <a:cubicBezTo>
                    <a:pt x="103429" y="2671"/>
                    <a:pt x="131127" y="34525"/>
                    <a:pt x="128565" y="71260"/>
                  </a:cubicBezTo>
                  <a:cubicBezTo>
                    <a:pt x="127165" y="91407"/>
                    <a:pt x="116706" y="109833"/>
                    <a:pt x="100123" y="121364"/>
                  </a:cubicBezTo>
                  <a:cubicBezTo>
                    <a:pt x="98923" y="126444"/>
                    <a:pt x="97133" y="131367"/>
                    <a:pt x="94789" y="136033"/>
                  </a:cubicBezTo>
                  <a:cubicBezTo>
                    <a:pt x="82502" y="150320"/>
                    <a:pt x="50022" y="159274"/>
                    <a:pt x="39354" y="159464"/>
                  </a:cubicBezTo>
                  <a:cubicBezTo>
                    <a:pt x="28686" y="159655"/>
                    <a:pt x="22114" y="150892"/>
                    <a:pt x="13351" y="136509"/>
                  </a:cubicBezTo>
                  <a:cubicBezTo>
                    <a:pt x="-4747" y="106410"/>
                    <a:pt x="-175" y="73168"/>
                    <a:pt x="2778" y="567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7" name="Google Shape;3737;p38"/>
            <p:cNvSpPr/>
            <p:nvPr/>
          </p:nvSpPr>
          <p:spPr>
            <a:xfrm>
              <a:off x="4862352" y="154515"/>
              <a:ext cx="129836" cy="122323"/>
            </a:xfrm>
            <a:custGeom>
              <a:avLst/>
              <a:gdLst/>
              <a:ahLst/>
              <a:cxnLst/>
              <a:rect l="l" t="t" r="r" b="b"/>
              <a:pathLst>
                <a:path w="129836" h="122323" extrusionOk="0">
                  <a:moveTo>
                    <a:pt x="72104" y="1641"/>
                  </a:moveTo>
                  <a:cubicBezTo>
                    <a:pt x="96298" y="6404"/>
                    <a:pt x="116205" y="13167"/>
                    <a:pt x="122777" y="36979"/>
                  </a:cubicBezTo>
                  <a:cubicBezTo>
                    <a:pt x="127254" y="53362"/>
                    <a:pt x="133159" y="84604"/>
                    <a:pt x="127540" y="97749"/>
                  </a:cubicBezTo>
                  <a:lnTo>
                    <a:pt x="124111" y="107274"/>
                  </a:lnTo>
                  <a:lnTo>
                    <a:pt x="94774" y="122323"/>
                  </a:lnTo>
                  <a:cubicBezTo>
                    <a:pt x="94774" y="122323"/>
                    <a:pt x="81058" y="110988"/>
                    <a:pt x="85249" y="77556"/>
                  </a:cubicBezTo>
                  <a:cubicBezTo>
                    <a:pt x="85125" y="73028"/>
                    <a:pt x="83696" y="68632"/>
                    <a:pt x="81153" y="64887"/>
                  </a:cubicBezTo>
                  <a:cubicBezTo>
                    <a:pt x="79324" y="61752"/>
                    <a:pt x="78000" y="58343"/>
                    <a:pt x="77248" y="54791"/>
                  </a:cubicBezTo>
                  <a:cubicBezTo>
                    <a:pt x="73742" y="45761"/>
                    <a:pt x="66932" y="38404"/>
                    <a:pt x="58198" y="34217"/>
                  </a:cubicBezTo>
                  <a:cubicBezTo>
                    <a:pt x="39443" y="25914"/>
                    <a:pt x="17878" y="26938"/>
                    <a:pt x="0" y="36979"/>
                  </a:cubicBezTo>
                  <a:cubicBezTo>
                    <a:pt x="12630" y="9606"/>
                    <a:pt x="42729" y="-5148"/>
                    <a:pt x="72104" y="164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8" name="Google Shape;3738;p38"/>
            <p:cNvSpPr/>
            <p:nvPr/>
          </p:nvSpPr>
          <p:spPr>
            <a:xfrm>
              <a:off x="4706279" y="957495"/>
              <a:ext cx="102161" cy="77983"/>
            </a:xfrm>
            <a:custGeom>
              <a:avLst/>
              <a:gdLst/>
              <a:ahLst/>
              <a:cxnLst/>
              <a:rect l="l" t="t" r="r" b="b"/>
              <a:pathLst>
                <a:path w="102161" h="77983" extrusionOk="0">
                  <a:moveTo>
                    <a:pt x="94827" y="0"/>
                  </a:moveTo>
                  <a:cubicBezTo>
                    <a:pt x="82540" y="9525"/>
                    <a:pt x="63490" y="3048"/>
                    <a:pt x="62537" y="4000"/>
                  </a:cubicBezTo>
                  <a:cubicBezTo>
                    <a:pt x="48212" y="16225"/>
                    <a:pt x="33229" y="27671"/>
                    <a:pt x="17674" y="38290"/>
                  </a:cubicBezTo>
                  <a:cubicBezTo>
                    <a:pt x="10054" y="44291"/>
                    <a:pt x="-1852" y="52292"/>
                    <a:pt x="243" y="63913"/>
                  </a:cubicBezTo>
                  <a:cubicBezTo>
                    <a:pt x="4149" y="84487"/>
                    <a:pt x="37201" y="78200"/>
                    <a:pt x="49678" y="71819"/>
                  </a:cubicBezTo>
                  <a:cubicBezTo>
                    <a:pt x="62156" y="65437"/>
                    <a:pt x="72348" y="55054"/>
                    <a:pt x="84159" y="47720"/>
                  </a:cubicBezTo>
                  <a:cubicBezTo>
                    <a:pt x="92541" y="42481"/>
                    <a:pt x="100827" y="39815"/>
                    <a:pt x="102161" y="28670"/>
                  </a:cubicBezTo>
                  <a:cubicBezTo>
                    <a:pt x="101856" y="18691"/>
                    <a:pt x="99351" y="8901"/>
                    <a:pt x="9482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9" name="Google Shape;3739;p38"/>
            <p:cNvSpPr/>
            <p:nvPr/>
          </p:nvSpPr>
          <p:spPr>
            <a:xfrm>
              <a:off x="4706713" y="982355"/>
              <a:ext cx="101737" cy="53117"/>
            </a:xfrm>
            <a:custGeom>
              <a:avLst/>
              <a:gdLst/>
              <a:ahLst/>
              <a:cxnLst/>
              <a:rect l="l" t="t" r="r" b="b"/>
              <a:pathLst>
                <a:path w="101737" h="53117" extrusionOk="0">
                  <a:moveTo>
                    <a:pt x="101537" y="0"/>
                  </a:moveTo>
                  <a:cubicBezTo>
                    <a:pt x="99917" y="10192"/>
                    <a:pt x="92012" y="12954"/>
                    <a:pt x="83344" y="18193"/>
                  </a:cubicBezTo>
                  <a:cubicBezTo>
                    <a:pt x="71438" y="25622"/>
                    <a:pt x="60865" y="36385"/>
                    <a:pt x="48387" y="42672"/>
                  </a:cubicBezTo>
                  <a:cubicBezTo>
                    <a:pt x="35909" y="48958"/>
                    <a:pt x="8096" y="54292"/>
                    <a:pt x="0" y="39624"/>
                  </a:cubicBezTo>
                  <a:cubicBezTo>
                    <a:pt x="4382" y="59531"/>
                    <a:pt x="36862" y="53245"/>
                    <a:pt x="49244" y="46958"/>
                  </a:cubicBezTo>
                  <a:cubicBezTo>
                    <a:pt x="61627" y="40672"/>
                    <a:pt x="71914" y="30194"/>
                    <a:pt x="83725" y="22860"/>
                  </a:cubicBezTo>
                  <a:cubicBezTo>
                    <a:pt x="92107" y="17621"/>
                    <a:pt x="100394" y="14954"/>
                    <a:pt x="101727" y="3810"/>
                  </a:cubicBezTo>
                  <a:cubicBezTo>
                    <a:pt x="101765" y="2537"/>
                    <a:pt x="101698" y="1263"/>
                    <a:pt x="1015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0" name="Google Shape;3740;p38"/>
            <p:cNvSpPr/>
            <p:nvPr/>
          </p:nvSpPr>
          <p:spPr>
            <a:xfrm>
              <a:off x="4655133" y="923967"/>
              <a:ext cx="93585" cy="72574"/>
            </a:xfrm>
            <a:custGeom>
              <a:avLst/>
              <a:gdLst/>
              <a:ahLst/>
              <a:cxnLst/>
              <a:rect l="l" t="t" r="r" b="b"/>
              <a:pathLst>
                <a:path w="93585" h="72574" extrusionOk="0">
                  <a:moveTo>
                    <a:pt x="86251" y="0"/>
                  </a:moveTo>
                  <a:cubicBezTo>
                    <a:pt x="75011" y="9525"/>
                    <a:pt x="57676" y="4001"/>
                    <a:pt x="57200" y="4858"/>
                  </a:cubicBezTo>
                  <a:cubicBezTo>
                    <a:pt x="44141" y="16067"/>
                    <a:pt x="30434" y="26499"/>
                    <a:pt x="16147" y="36100"/>
                  </a:cubicBezTo>
                  <a:cubicBezTo>
                    <a:pt x="9194" y="41624"/>
                    <a:pt x="-1760" y="49054"/>
                    <a:pt x="240" y="59627"/>
                  </a:cubicBezTo>
                  <a:cubicBezTo>
                    <a:pt x="3764" y="78677"/>
                    <a:pt x="34054" y="72676"/>
                    <a:pt x="45484" y="66866"/>
                  </a:cubicBezTo>
                  <a:cubicBezTo>
                    <a:pt x="56914" y="61055"/>
                    <a:pt x="66248" y="51530"/>
                    <a:pt x="77012" y="44768"/>
                  </a:cubicBezTo>
                  <a:cubicBezTo>
                    <a:pt x="84727" y="40005"/>
                    <a:pt x="92347" y="37529"/>
                    <a:pt x="93585" y="27813"/>
                  </a:cubicBezTo>
                  <a:cubicBezTo>
                    <a:pt x="93195" y="18119"/>
                    <a:pt x="90690" y="8627"/>
                    <a:pt x="86251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1" name="Google Shape;3741;p38"/>
            <p:cNvSpPr/>
            <p:nvPr/>
          </p:nvSpPr>
          <p:spPr>
            <a:xfrm>
              <a:off x="4655564" y="947875"/>
              <a:ext cx="93179" cy="48581"/>
            </a:xfrm>
            <a:custGeom>
              <a:avLst/>
              <a:gdLst/>
              <a:ahLst/>
              <a:cxnLst/>
              <a:rect l="l" t="t" r="r" b="b"/>
              <a:pathLst>
                <a:path w="93179" h="48581" extrusionOk="0">
                  <a:moveTo>
                    <a:pt x="92964" y="0"/>
                  </a:moveTo>
                  <a:cubicBezTo>
                    <a:pt x="91535" y="9525"/>
                    <a:pt x="84011" y="11906"/>
                    <a:pt x="76391" y="16573"/>
                  </a:cubicBezTo>
                  <a:cubicBezTo>
                    <a:pt x="65342" y="23431"/>
                    <a:pt x="55721" y="33242"/>
                    <a:pt x="44291" y="39052"/>
                  </a:cubicBezTo>
                  <a:cubicBezTo>
                    <a:pt x="32861" y="44863"/>
                    <a:pt x="7430" y="49721"/>
                    <a:pt x="0" y="36195"/>
                  </a:cubicBezTo>
                  <a:cubicBezTo>
                    <a:pt x="4001" y="54483"/>
                    <a:pt x="33719" y="48673"/>
                    <a:pt x="45053" y="42958"/>
                  </a:cubicBezTo>
                  <a:cubicBezTo>
                    <a:pt x="56388" y="37243"/>
                    <a:pt x="65818" y="27623"/>
                    <a:pt x="76581" y="20860"/>
                  </a:cubicBezTo>
                  <a:cubicBezTo>
                    <a:pt x="84296" y="16097"/>
                    <a:pt x="91916" y="13621"/>
                    <a:pt x="93154" y="3905"/>
                  </a:cubicBezTo>
                  <a:cubicBezTo>
                    <a:pt x="93221" y="2600"/>
                    <a:pt x="93154" y="1293"/>
                    <a:pt x="9296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2" name="Google Shape;3742;p38"/>
            <p:cNvSpPr/>
            <p:nvPr/>
          </p:nvSpPr>
          <p:spPr>
            <a:xfrm>
              <a:off x="4689759" y="550206"/>
              <a:ext cx="222664" cy="383543"/>
            </a:xfrm>
            <a:custGeom>
              <a:avLst/>
              <a:gdLst/>
              <a:ahLst/>
              <a:cxnLst/>
              <a:rect l="l" t="t" r="r" b="b"/>
              <a:pathLst>
                <a:path w="222664" h="383543" extrusionOk="0">
                  <a:moveTo>
                    <a:pt x="221266" y="14097"/>
                  </a:moveTo>
                  <a:cubicBezTo>
                    <a:pt x="188014" y="18477"/>
                    <a:pt x="154200" y="13599"/>
                    <a:pt x="123539" y="0"/>
                  </a:cubicBezTo>
                  <a:cubicBezTo>
                    <a:pt x="124111" y="10287"/>
                    <a:pt x="124682" y="19050"/>
                    <a:pt x="124682" y="19050"/>
                  </a:cubicBezTo>
                  <a:cubicBezTo>
                    <a:pt x="84963" y="47625"/>
                    <a:pt x="5144" y="94488"/>
                    <a:pt x="0" y="127064"/>
                  </a:cubicBezTo>
                  <a:cubicBezTo>
                    <a:pt x="5144" y="230124"/>
                    <a:pt x="20860" y="377381"/>
                    <a:pt x="25337" y="379571"/>
                  </a:cubicBezTo>
                  <a:cubicBezTo>
                    <a:pt x="37814" y="385477"/>
                    <a:pt x="46482" y="384524"/>
                    <a:pt x="52388" y="378523"/>
                  </a:cubicBezTo>
                  <a:cubicBezTo>
                    <a:pt x="52388" y="378523"/>
                    <a:pt x="77438" y="291179"/>
                    <a:pt x="70104" y="163068"/>
                  </a:cubicBezTo>
                  <a:cubicBezTo>
                    <a:pt x="70104" y="163068"/>
                    <a:pt x="209169" y="101537"/>
                    <a:pt x="218218" y="67818"/>
                  </a:cubicBezTo>
                  <a:cubicBezTo>
                    <a:pt x="222285" y="54246"/>
                    <a:pt x="223581" y="39992"/>
                    <a:pt x="222028" y="25908"/>
                  </a:cubicBezTo>
                  <a:cubicBezTo>
                    <a:pt x="222028" y="22289"/>
                    <a:pt x="221742" y="18193"/>
                    <a:pt x="221266" y="1409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3" name="Google Shape;3743;p38"/>
            <p:cNvSpPr/>
            <p:nvPr/>
          </p:nvSpPr>
          <p:spPr>
            <a:xfrm>
              <a:off x="4750147" y="550873"/>
              <a:ext cx="221772" cy="415907"/>
            </a:xfrm>
            <a:custGeom>
              <a:avLst/>
              <a:gdLst/>
              <a:ahLst/>
              <a:cxnLst/>
              <a:rect l="l" t="t" r="r" b="b"/>
              <a:pathLst>
                <a:path w="221772" h="415907" extrusionOk="0">
                  <a:moveTo>
                    <a:pt x="207074" y="0"/>
                  </a:moveTo>
                  <a:cubicBezTo>
                    <a:pt x="180670" y="11879"/>
                    <a:pt x="151372" y="15786"/>
                    <a:pt x="122777" y="11240"/>
                  </a:cubicBezTo>
                  <a:cubicBezTo>
                    <a:pt x="122777" y="25051"/>
                    <a:pt x="124683" y="50959"/>
                    <a:pt x="124683" y="50959"/>
                  </a:cubicBezTo>
                  <a:cubicBezTo>
                    <a:pt x="84963" y="79058"/>
                    <a:pt x="5239" y="126397"/>
                    <a:pt x="0" y="158972"/>
                  </a:cubicBezTo>
                  <a:cubicBezTo>
                    <a:pt x="5239" y="262128"/>
                    <a:pt x="14859" y="411385"/>
                    <a:pt x="19050" y="413290"/>
                  </a:cubicBezTo>
                  <a:cubicBezTo>
                    <a:pt x="29956" y="417859"/>
                    <a:pt x="42463" y="416377"/>
                    <a:pt x="52007" y="409385"/>
                  </a:cubicBezTo>
                  <a:cubicBezTo>
                    <a:pt x="52007" y="409385"/>
                    <a:pt x="77058" y="323183"/>
                    <a:pt x="69818" y="195072"/>
                  </a:cubicBezTo>
                  <a:cubicBezTo>
                    <a:pt x="69818" y="192596"/>
                    <a:pt x="188976" y="133922"/>
                    <a:pt x="204026" y="118872"/>
                  </a:cubicBezTo>
                  <a:cubicBezTo>
                    <a:pt x="219075" y="103823"/>
                    <a:pt x="222123" y="80296"/>
                    <a:pt x="221742" y="58388"/>
                  </a:cubicBezTo>
                  <a:cubicBezTo>
                    <a:pt x="220914" y="38124"/>
                    <a:pt x="215922" y="18248"/>
                    <a:pt x="207074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4" name="Google Shape;3744;p38"/>
            <p:cNvSpPr/>
            <p:nvPr/>
          </p:nvSpPr>
          <p:spPr>
            <a:xfrm>
              <a:off x="4667800" y="524108"/>
              <a:ext cx="331739" cy="305664"/>
            </a:xfrm>
            <a:custGeom>
              <a:avLst/>
              <a:gdLst/>
              <a:ahLst/>
              <a:cxnLst/>
              <a:rect l="l" t="t" r="r" b="b"/>
              <a:pathLst>
                <a:path w="331739" h="305664" extrusionOk="0">
                  <a:moveTo>
                    <a:pt x="318663" y="48673"/>
                  </a:moveTo>
                  <a:cubicBezTo>
                    <a:pt x="318663" y="48673"/>
                    <a:pt x="362668" y="126682"/>
                    <a:pt x="289230" y="166783"/>
                  </a:cubicBezTo>
                  <a:cubicBezTo>
                    <a:pt x="211697" y="209169"/>
                    <a:pt x="164548" y="219075"/>
                    <a:pt x="164548" y="219075"/>
                  </a:cubicBezTo>
                  <a:lnTo>
                    <a:pt x="152928" y="221837"/>
                  </a:lnTo>
                  <a:cubicBezTo>
                    <a:pt x="156595" y="248732"/>
                    <a:pt x="156595" y="276000"/>
                    <a:pt x="152928" y="302895"/>
                  </a:cubicBezTo>
                  <a:cubicBezTo>
                    <a:pt x="152928" y="302895"/>
                    <a:pt x="97587" y="321945"/>
                    <a:pt x="27102" y="260128"/>
                  </a:cubicBezTo>
                  <a:lnTo>
                    <a:pt x="3766" y="184880"/>
                  </a:lnTo>
                  <a:lnTo>
                    <a:pt x="814" y="164592"/>
                  </a:lnTo>
                  <a:cubicBezTo>
                    <a:pt x="-1958" y="150729"/>
                    <a:pt x="2452" y="136403"/>
                    <a:pt x="12529" y="126492"/>
                  </a:cubicBezTo>
                  <a:cubicBezTo>
                    <a:pt x="29484" y="111157"/>
                    <a:pt x="83110" y="71914"/>
                    <a:pt x="116447" y="49435"/>
                  </a:cubicBezTo>
                  <a:cubicBezTo>
                    <a:pt x="149785" y="26956"/>
                    <a:pt x="176454" y="5429"/>
                    <a:pt x="176454" y="5429"/>
                  </a:cubicBezTo>
                  <a:lnTo>
                    <a:pt x="182265" y="0"/>
                  </a:lnTo>
                  <a:cubicBezTo>
                    <a:pt x="182265" y="0"/>
                    <a:pt x="221794" y="31528"/>
                    <a:pt x="294088" y="20955"/>
                  </a:cubicBezTo>
                  <a:cubicBezTo>
                    <a:pt x="303709" y="28824"/>
                    <a:pt x="312005" y="38181"/>
                    <a:pt x="318663" y="486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5" name="Google Shape;3745;p38"/>
            <p:cNvSpPr/>
            <p:nvPr/>
          </p:nvSpPr>
          <p:spPr>
            <a:xfrm>
              <a:off x="4934583" y="344330"/>
              <a:ext cx="115253" cy="404460"/>
            </a:xfrm>
            <a:custGeom>
              <a:avLst/>
              <a:gdLst/>
              <a:ahLst/>
              <a:cxnLst/>
              <a:rect l="l" t="t" r="r" b="b"/>
              <a:pathLst>
                <a:path w="115253" h="404460" extrusionOk="0">
                  <a:moveTo>
                    <a:pt x="8160" y="344370"/>
                  </a:moveTo>
                  <a:cubicBezTo>
                    <a:pt x="14904" y="338294"/>
                    <a:pt x="22029" y="332663"/>
                    <a:pt x="29496" y="327511"/>
                  </a:cubicBezTo>
                  <a:cubicBezTo>
                    <a:pt x="37392" y="323547"/>
                    <a:pt x="44622" y="318373"/>
                    <a:pt x="50927" y="312175"/>
                  </a:cubicBezTo>
                  <a:cubicBezTo>
                    <a:pt x="57690" y="305413"/>
                    <a:pt x="67691" y="277123"/>
                    <a:pt x="72930" y="249501"/>
                  </a:cubicBezTo>
                  <a:cubicBezTo>
                    <a:pt x="77683" y="218583"/>
                    <a:pt x="77140" y="187081"/>
                    <a:pt x="71311" y="156346"/>
                  </a:cubicBezTo>
                  <a:cubicBezTo>
                    <a:pt x="62186" y="119587"/>
                    <a:pt x="49851" y="83699"/>
                    <a:pt x="34449" y="49095"/>
                  </a:cubicBezTo>
                  <a:cubicBezTo>
                    <a:pt x="24924" y="28330"/>
                    <a:pt x="30163" y="15757"/>
                    <a:pt x="39116" y="6518"/>
                  </a:cubicBezTo>
                  <a:cubicBezTo>
                    <a:pt x="49594" y="-4245"/>
                    <a:pt x="60548" y="-3959"/>
                    <a:pt x="73026" y="24997"/>
                  </a:cubicBezTo>
                  <a:cubicBezTo>
                    <a:pt x="90609" y="65456"/>
                    <a:pt x="103610" y="107756"/>
                    <a:pt x="111792" y="151108"/>
                  </a:cubicBezTo>
                  <a:cubicBezTo>
                    <a:pt x="116821" y="182699"/>
                    <a:pt x="116364" y="214919"/>
                    <a:pt x="110459" y="246358"/>
                  </a:cubicBezTo>
                  <a:cubicBezTo>
                    <a:pt x="105277" y="273851"/>
                    <a:pt x="96809" y="300618"/>
                    <a:pt x="85218" y="326082"/>
                  </a:cubicBezTo>
                  <a:cubicBezTo>
                    <a:pt x="81979" y="333511"/>
                    <a:pt x="81407" y="339798"/>
                    <a:pt x="76931" y="354657"/>
                  </a:cubicBezTo>
                  <a:cubicBezTo>
                    <a:pt x="72673" y="369631"/>
                    <a:pt x="64862" y="383357"/>
                    <a:pt x="54166" y="394662"/>
                  </a:cubicBezTo>
                  <a:cubicBezTo>
                    <a:pt x="44641" y="403520"/>
                    <a:pt x="39783" y="405235"/>
                    <a:pt x="37116" y="404187"/>
                  </a:cubicBezTo>
                  <a:cubicBezTo>
                    <a:pt x="34449" y="403139"/>
                    <a:pt x="34068" y="399329"/>
                    <a:pt x="37973" y="394662"/>
                  </a:cubicBezTo>
                  <a:cubicBezTo>
                    <a:pt x="44631" y="387879"/>
                    <a:pt x="50051" y="379980"/>
                    <a:pt x="53976" y="371326"/>
                  </a:cubicBezTo>
                  <a:cubicBezTo>
                    <a:pt x="53976" y="371326"/>
                    <a:pt x="45974" y="381708"/>
                    <a:pt x="40640" y="387518"/>
                  </a:cubicBezTo>
                  <a:cubicBezTo>
                    <a:pt x="35887" y="392688"/>
                    <a:pt x="30430" y="397176"/>
                    <a:pt x="24448" y="400853"/>
                  </a:cubicBezTo>
                  <a:cubicBezTo>
                    <a:pt x="18638" y="404377"/>
                    <a:pt x="9494" y="400282"/>
                    <a:pt x="13304" y="395614"/>
                  </a:cubicBezTo>
                  <a:cubicBezTo>
                    <a:pt x="17114" y="390947"/>
                    <a:pt x="21305" y="388280"/>
                    <a:pt x="29115" y="379612"/>
                  </a:cubicBezTo>
                  <a:cubicBezTo>
                    <a:pt x="33306" y="375022"/>
                    <a:pt x="36926" y="369936"/>
                    <a:pt x="39878" y="364468"/>
                  </a:cubicBezTo>
                  <a:cubicBezTo>
                    <a:pt x="34335" y="369996"/>
                    <a:pt x="28344" y="375060"/>
                    <a:pt x="21971" y="379612"/>
                  </a:cubicBezTo>
                  <a:cubicBezTo>
                    <a:pt x="17047" y="383554"/>
                    <a:pt x="11094" y="386000"/>
                    <a:pt x="4827" y="386661"/>
                  </a:cubicBezTo>
                  <a:cubicBezTo>
                    <a:pt x="1588" y="386661"/>
                    <a:pt x="-2889" y="382851"/>
                    <a:pt x="2540" y="377707"/>
                  </a:cubicBezTo>
                  <a:cubicBezTo>
                    <a:pt x="10370" y="372249"/>
                    <a:pt x="17504" y="365851"/>
                    <a:pt x="23781" y="358657"/>
                  </a:cubicBezTo>
                  <a:cubicBezTo>
                    <a:pt x="29687" y="351133"/>
                    <a:pt x="32735" y="345037"/>
                    <a:pt x="30830" y="345132"/>
                  </a:cubicBezTo>
                  <a:cubicBezTo>
                    <a:pt x="28925" y="345227"/>
                    <a:pt x="25781" y="349990"/>
                    <a:pt x="18257" y="353419"/>
                  </a:cubicBezTo>
                  <a:cubicBezTo>
                    <a:pt x="10732" y="356848"/>
                    <a:pt x="1969" y="355705"/>
                    <a:pt x="445" y="351514"/>
                  </a:cubicBezTo>
                  <a:cubicBezTo>
                    <a:pt x="-1079" y="347323"/>
                    <a:pt x="1302" y="348847"/>
                    <a:pt x="8160" y="34437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6" name="Google Shape;3746;p38"/>
            <p:cNvSpPr/>
            <p:nvPr/>
          </p:nvSpPr>
          <p:spPr>
            <a:xfrm>
              <a:off x="4957330" y="339243"/>
              <a:ext cx="69518" cy="88698"/>
            </a:xfrm>
            <a:custGeom>
              <a:avLst/>
              <a:gdLst/>
              <a:ahLst/>
              <a:cxnLst/>
              <a:rect l="l" t="t" r="r" b="b"/>
              <a:pathLst>
                <a:path w="69518" h="88698" extrusionOk="0">
                  <a:moveTo>
                    <a:pt x="69519" y="69040"/>
                  </a:moveTo>
                  <a:cubicBezTo>
                    <a:pt x="69519" y="69040"/>
                    <a:pt x="42848" y="92757"/>
                    <a:pt x="13130" y="88090"/>
                  </a:cubicBezTo>
                  <a:lnTo>
                    <a:pt x="1320" y="38179"/>
                  </a:lnTo>
                  <a:cubicBezTo>
                    <a:pt x="1320" y="38179"/>
                    <a:pt x="-6491" y="11985"/>
                    <a:pt x="15893" y="2079"/>
                  </a:cubicBezTo>
                  <a:cubicBezTo>
                    <a:pt x="38277" y="-7827"/>
                    <a:pt x="59898" y="18177"/>
                    <a:pt x="69519" y="6904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7" name="Google Shape;3747;p38"/>
            <p:cNvSpPr/>
            <p:nvPr/>
          </p:nvSpPr>
          <p:spPr>
            <a:xfrm>
              <a:off x="4820537" y="320915"/>
              <a:ext cx="59626" cy="62603"/>
            </a:xfrm>
            <a:custGeom>
              <a:avLst/>
              <a:gdLst/>
              <a:ahLst/>
              <a:cxnLst/>
              <a:rect l="l" t="t" r="r" b="b"/>
              <a:pathLst>
                <a:path w="59626" h="62603" extrusionOk="0">
                  <a:moveTo>
                    <a:pt x="59627" y="405"/>
                  </a:moveTo>
                  <a:cubicBezTo>
                    <a:pt x="59627" y="405"/>
                    <a:pt x="31052" y="-8358"/>
                    <a:pt x="0" y="55650"/>
                  </a:cubicBezTo>
                  <a:lnTo>
                    <a:pt x="11430" y="62603"/>
                  </a:lnTo>
                  <a:cubicBezTo>
                    <a:pt x="25775" y="40593"/>
                    <a:pt x="41891" y="19791"/>
                    <a:pt x="59627" y="40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8" name="Google Shape;3748;p38"/>
            <p:cNvSpPr/>
            <p:nvPr/>
          </p:nvSpPr>
          <p:spPr>
            <a:xfrm>
              <a:off x="2491198" y="3393133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6" y="222885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885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9" name="Google Shape;3749;p38"/>
            <p:cNvSpPr/>
            <p:nvPr/>
          </p:nvSpPr>
          <p:spPr>
            <a:xfrm>
              <a:off x="2797046" y="3214634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6" y="222790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0" name="Google Shape;3750;p38"/>
            <p:cNvSpPr/>
            <p:nvPr/>
          </p:nvSpPr>
          <p:spPr>
            <a:xfrm>
              <a:off x="2911632" y="2431203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70B6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1" name="Google Shape;3751;p38"/>
            <p:cNvSpPr/>
            <p:nvPr/>
          </p:nvSpPr>
          <p:spPr>
            <a:xfrm>
              <a:off x="2911632" y="2542645"/>
              <a:ext cx="192976" cy="830294"/>
            </a:xfrm>
            <a:custGeom>
              <a:avLst/>
              <a:gdLst/>
              <a:ahLst/>
              <a:cxnLst/>
              <a:rect l="l" t="t" r="r" b="b"/>
              <a:pathLst>
                <a:path w="192976" h="830294" extrusionOk="0">
                  <a:moveTo>
                    <a:pt x="192977" y="830294"/>
                  </a:moveTo>
                  <a:lnTo>
                    <a:pt x="0" y="718852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830294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2" name="Google Shape;3752;p38"/>
            <p:cNvSpPr/>
            <p:nvPr/>
          </p:nvSpPr>
          <p:spPr>
            <a:xfrm>
              <a:off x="3104608" y="2542645"/>
              <a:ext cx="192976" cy="830294"/>
            </a:xfrm>
            <a:custGeom>
              <a:avLst/>
              <a:gdLst/>
              <a:ahLst/>
              <a:cxnLst/>
              <a:rect l="l" t="t" r="r" b="b"/>
              <a:pathLst>
                <a:path w="192976" h="830294" extrusionOk="0">
                  <a:moveTo>
                    <a:pt x="192977" y="718852"/>
                  </a:moveTo>
                  <a:lnTo>
                    <a:pt x="0" y="830294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718852"/>
                  </a:lnTo>
                  <a:close/>
                </a:path>
              </a:pathLst>
            </a:custGeom>
            <a:solidFill>
              <a:srgbClr val="3E7E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3" name="Google Shape;3753;p38"/>
            <p:cNvSpPr/>
            <p:nvPr/>
          </p:nvSpPr>
          <p:spPr>
            <a:xfrm>
              <a:off x="2622167" y="2797249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6" y="222790"/>
                  </a:moveTo>
                  <a:lnTo>
                    <a:pt x="0" y="111347"/>
                  </a:lnTo>
                  <a:lnTo>
                    <a:pt x="192976" y="0"/>
                  </a:lnTo>
                  <a:lnTo>
                    <a:pt x="385953" y="111347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4" name="Google Shape;3754;p38"/>
            <p:cNvSpPr/>
            <p:nvPr/>
          </p:nvSpPr>
          <p:spPr>
            <a:xfrm>
              <a:off x="2622167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5" name="Google Shape;3755;p38"/>
            <p:cNvSpPr/>
            <p:nvPr/>
          </p:nvSpPr>
          <p:spPr>
            <a:xfrm>
              <a:off x="2622167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6" name="Google Shape;3756;p38"/>
            <p:cNvSpPr/>
            <p:nvPr/>
          </p:nvSpPr>
          <p:spPr>
            <a:xfrm>
              <a:off x="2815143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7" y="519113"/>
                  </a:moveTo>
                  <a:lnTo>
                    <a:pt x="0" y="630555"/>
                  </a:lnTo>
                  <a:lnTo>
                    <a:pt x="0" y="111443"/>
                  </a:lnTo>
                  <a:lnTo>
                    <a:pt x="192977" y="0"/>
                  </a:lnTo>
                  <a:lnTo>
                    <a:pt x="192977" y="519113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7" name="Google Shape;3757;p38"/>
            <p:cNvSpPr/>
            <p:nvPr/>
          </p:nvSpPr>
          <p:spPr>
            <a:xfrm>
              <a:off x="2244025" y="3539151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8" name="Google Shape;3758;p38"/>
            <p:cNvSpPr/>
            <p:nvPr/>
          </p:nvSpPr>
          <p:spPr>
            <a:xfrm>
              <a:off x="2313938" y="3177773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7" y="222790"/>
                  </a:moveTo>
                  <a:lnTo>
                    <a:pt x="0" y="111347"/>
                  </a:lnTo>
                  <a:lnTo>
                    <a:pt x="192977" y="0"/>
                  </a:lnTo>
                  <a:lnTo>
                    <a:pt x="385953" y="111347"/>
                  </a:lnTo>
                  <a:lnTo>
                    <a:pt x="192977" y="222790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9" name="Google Shape;3759;p38"/>
            <p:cNvSpPr/>
            <p:nvPr/>
          </p:nvSpPr>
          <p:spPr>
            <a:xfrm>
              <a:off x="2313938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0" name="Google Shape;3760;p38"/>
            <p:cNvSpPr/>
            <p:nvPr/>
          </p:nvSpPr>
          <p:spPr>
            <a:xfrm>
              <a:off x="2313938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1" name="Google Shape;3761;p38"/>
            <p:cNvSpPr/>
            <p:nvPr/>
          </p:nvSpPr>
          <p:spPr>
            <a:xfrm>
              <a:off x="2506915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2" name="Google Shape;3762;p38"/>
            <p:cNvSpPr/>
            <p:nvPr/>
          </p:nvSpPr>
          <p:spPr>
            <a:xfrm>
              <a:off x="2506915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000000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3" name="Google Shape;3763;p38"/>
            <p:cNvSpPr/>
            <p:nvPr/>
          </p:nvSpPr>
          <p:spPr>
            <a:xfrm>
              <a:off x="3217241" y="3786325"/>
              <a:ext cx="1277540" cy="681323"/>
            </a:xfrm>
            <a:custGeom>
              <a:avLst/>
              <a:gdLst/>
              <a:ahLst/>
              <a:cxnLst/>
              <a:rect l="l" t="t" r="r" b="b"/>
              <a:pathLst>
                <a:path w="1277540" h="681323" extrusionOk="0">
                  <a:moveTo>
                    <a:pt x="1277541" y="681323"/>
                  </a:moveTo>
                  <a:lnTo>
                    <a:pt x="1153716" y="503015"/>
                  </a:lnTo>
                  <a:lnTo>
                    <a:pt x="1093708" y="476155"/>
                  </a:lnTo>
                  <a:cubicBezTo>
                    <a:pt x="1048160" y="465620"/>
                    <a:pt x="1001582" y="460258"/>
                    <a:pt x="954834" y="460153"/>
                  </a:cubicBezTo>
                  <a:cubicBezTo>
                    <a:pt x="898922" y="516541"/>
                    <a:pt x="546306" y="531590"/>
                    <a:pt x="406289" y="462058"/>
                  </a:cubicBezTo>
                  <a:cubicBezTo>
                    <a:pt x="247507" y="383191"/>
                    <a:pt x="164259" y="286893"/>
                    <a:pt x="138351" y="227933"/>
                  </a:cubicBezTo>
                  <a:cubicBezTo>
                    <a:pt x="92250" y="123158"/>
                    <a:pt x="180165" y="0"/>
                    <a:pt x="180165" y="0"/>
                  </a:cubicBezTo>
                  <a:cubicBezTo>
                    <a:pt x="-60055" y="138684"/>
                    <a:pt x="-60055" y="364427"/>
                    <a:pt x="180165" y="503111"/>
                  </a:cubicBezTo>
                  <a:cubicBezTo>
                    <a:pt x="405336" y="633127"/>
                    <a:pt x="762905" y="641223"/>
                    <a:pt x="1004649" y="527495"/>
                  </a:cubicBezTo>
                  <a:lnTo>
                    <a:pt x="1004649" y="52749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4" name="Google Shape;3764;p38"/>
            <p:cNvSpPr/>
            <p:nvPr/>
          </p:nvSpPr>
          <p:spPr>
            <a:xfrm>
              <a:off x="4341906" y="4346681"/>
              <a:ext cx="972788" cy="561593"/>
            </a:xfrm>
            <a:custGeom>
              <a:avLst/>
              <a:gdLst/>
              <a:ahLst/>
              <a:cxnLst/>
              <a:rect l="l" t="t" r="r" b="b"/>
              <a:pathLst>
                <a:path w="972788" h="561593" extrusionOk="0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80060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5" name="Google Shape;3765;p38"/>
            <p:cNvSpPr/>
            <p:nvPr/>
          </p:nvSpPr>
          <p:spPr>
            <a:xfrm>
              <a:off x="3246959" y="3638497"/>
              <a:ext cx="1231677" cy="711112"/>
            </a:xfrm>
            <a:custGeom>
              <a:avLst/>
              <a:gdLst/>
              <a:ahLst/>
              <a:cxnLst/>
              <a:rect l="l" t="t" r="r" b="b"/>
              <a:pathLst>
                <a:path w="1231677" h="711112" extrusionOk="0">
                  <a:moveTo>
                    <a:pt x="180165" y="607029"/>
                  </a:moveTo>
                  <a:cubicBezTo>
                    <a:pt x="-60055" y="468344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344"/>
                    <a:pt x="1051512" y="607029"/>
                  </a:cubicBezTo>
                  <a:cubicBezTo>
                    <a:pt x="811292" y="745713"/>
                    <a:pt x="420386" y="745903"/>
                    <a:pt x="180165" y="607029"/>
                  </a:cubicBezTo>
                  <a:close/>
                  <a:moveTo>
                    <a:pt x="945213" y="165354"/>
                  </a:moveTo>
                  <a:cubicBezTo>
                    <a:pt x="763572" y="60579"/>
                    <a:pt x="468011" y="60579"/>
                    <a:pt x="286464" y="165354"/>
                  </a:cubicBezTo>
                  <a:cubicBezTo>
                    <a:pt x="104918" y="270129"/>
                    <a:pt x="104823" y="441103"/>
                    <a:pt x="286464" y="545878"/>
                  </a:cubicBezTo>
                  <a:cubicBezTo>
                    <a:pt x="468106" y="650653"/>
                    <a:pt x="763572" y="650653"/>
                    <a:pt x="945213" y="545878"/>
                  </a:cubicBezTo>
                  <a:cubicBezTo>
                    <a:pt x="1126855" y="441103"/>
                    <a:pt x="1126855" y="270224"/>
                    <a:pt x="945213" y="16535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6" name="Google Shape;3766;p38"/>
            <p:cNvSpPr/>
            <p:nvPr/>
          </p:nvSpPr>
          <p:spPr>
            <a:xfrm>
              <a:off x="3247293" y="3898053"/>
              <a:ext cx="108013" cy="106584"/>
            </a:xfrm>
            <a:custGeom>
              <a:avLst/>
              <a:gdLst/>
              <a:ahLst/>
              <a:cxnLst/>
              <a:rect l="l" t="t" r="r" b="b"/>
              <a:pathLst>
                <a:path w="108013" h="106584" extrusionOk="0">
                  <a:moveTo>
                    <a:pt x="0" y="106585"/>
                  </a:moveTo>
                  <a:lnTo>
                    <a:pt x="0" y="0"/>
                  </a:lnTo>
                  <a:lnTo>
                    <a:pt x="108013" y="53245"/>
                  </a:lnTo>
                  <a:lnTo>
                    <a:pt x="0" y="1065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7" name="Google Shape;3767;p38"/>
            <p:cNvSpPr/>
            <p:nvPr/>
          </p:nvSpPr>
          <p:spPr>
            <a:xfrm>
              <a:off x="3553141" y="4166849"/>
              <a:ext cx="622063" cy="123348"/>
            </a:xfrm>
            <a:custGeom>
              <a:avLst/>
              <a:gdLst/>
              <a:ahLst/>
              <a:cxnLst/>
              <a:rect l="l" t="t" r="r" b="b"/>
              <a:pathLst>
                <a:path w="622063" h="123348" extrusionOk="0">
                  <a:moveTo>
                    <a:pt x="0" y="13525"/>
                  </a:moveTo>
                  <a:cubicBezTo>
                    <a:pt x="4381" y="18955"/>
                    <a:pt x="19812" y="123349"/>
                    <a:pt x="327470" y="123349"/>
                  </a:cubicBezTo>
                  <a:cubicBezTo>
                    <a:pt x="635127" y="123349"/>
                    <a:pt x="621983" y="0"/>
                    <a:pt x="621983" y="0"/>
                  </a:cubicBezTo>
                  <a:cubicBezTo>
                    <a:pt x="621983" y="0"/>
                    <a:pt x="331851" y="39910"/>
                    <a:pt x="327470" y="39910"/>
                  </a:cubicBezTo>
                  <a:cubicBezTo>
                    <a:pt x="323088" y="39910"/>
                    <a:pt x="0" y="13525"/>
                    <a:pt x="0" y="13525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8" name="Google Shape;3768;p38"/>
            <p:cNvSpPr/>
            <p:nvPr/>
          </p:nvSpPr>
          <p:spPr>
            <a:xfrm>
              <a:off x="4390007" y="3898053"/>
              <a:ext cx="88582" cy="95916"/>
            </a:xfrm>
            <a:custGeom>
              <a:avLst/>
              <a:gdLst/>
              <a:ahLst/>
              <a:cxnLst/>
              <a:rect l="l" t="t" r="r" b="b"/>
              <a:pathLst>
                <a:path w="88582" h="95916" extrusionOk="0">
                  <a:moveTo>
                    <a:pt x="88583" y="0"/>
                  </a:moveTo>
                  <a:lnTo>
                    <a:pt x="88583" y="95917"/>
                  </a:lnTo>
                  <a:lnTo>
                    <a:pt x="0" y="39433"/>
                  </a:lnTo>
                  <a:lnTo>
                    <a:pt x="88583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9" name="Google Shape;3769;p38"/>
            <p:cNvSpPr/>
            <p:nvPr/>
          </p:nvSpPr>
          <p:spPr>
            <a:xfrm>
              <a:off x="3582763" y="3612208"/>
              <a:ext cx="550640" cy="90297"/>
            </a:xfrm>
            <a:custGeom>
              <a:avLst/>
              <a:gdLst/>
              <a:ahLst/>
              <a:cxnLst/>
              <a:rect l="l" t="t" r="r" b="b"/>
              <a:pathLst>
                <a:path w="550640" h="90297" extrusionOk="0">
                  <a:moveTo>
                    <a:pt x="0" y="53816"/>
                  </a:moveTo>
                  <a:cubicBezTo>
                    <a:pt x="89316" y="19079"/>
                    <a:pt x="184204" y="838"/>
                    <a:pt x="280035" y="0"/>
                  </a:cubicBezTo>
                  <a:cubicBezTo>
                    <a:pt x="373275" y="295"/>
                    <a:pt x="465430" y="19984"/>
                    <a:pt x="550640" y="57817"/>
                  </a:cubicBezTo>
                  <a:lnTo>
                    <a:pt x="531114" y="90297"/>
                  </a:lnTo>
                  <a:lnTo>
                    <a:pt x="16764" y="902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0" name="Google Shape;3770;p38"/>
            <p:cNvSpPr/>
            <p:nvPr/>
          </p:nvSpPr>
          <p:spPr>
            <a:xfrm>
              <a:off x="3404265" y="3670120"/>
              <a:ext cx="917257" cy="529590"/>
            </a:xfrm>
            <a:custGeom>
              <a:avLst/>
              <a:gdLst/>
              <a:ahLst/>
              <a:cxnLst/>
              <a:rect l="l" t="t" r="r" b="b"/>
              <a:pathLst>
                <a:path w="917257" h="529590" extrusionOk="0">
                  <a:moveTo>
                    <a:pt x="917258" y="264795"/>
                  </a:moveTo>
                  <a:cubicBezTo>
                    <a:pt x="917258" y="411037"/>
                    <a:pt x="711922" y="529590"/>
                    <a:pt x="458629" y="529590"/>
                  </a:cubicBezTo>
                  <a:cubicBezTo>
                    <a:pt x="205335" y="529590"/>
                    <a:pt x="0" y="411037"/>
                    <a:pt x="0" y="264795"/>
                  </a:cubicBezTo>
                  <a:cubicBezTo>
                    <a:pt x="0" y="118553"/>
                    <a:pt x="205335" y="0"/>
                    <a:pt x="458629" y="0"/>
                  </a:cubicBezTo>
                  <a:cubicBezTo>
                    <a:pt x="711923" y="0"/>
                    <a:pt x="917258" y="118553"/>
                    <a:pt x="917258" y="264795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1" name="Google Shape;3771;p38"/>
            <p:cNvSpPr/>
            <p:nvPr/>
          </p:nvSpPr>
          <p:spPr>
            <a:xfrm>
              <a:off x="3246959" y="3542485"/>
              <a:ext cx="1231677" cy="711136"/>
            </a:xfrm>
            <a:custGeom>
              <a:avLst/>
              <a:gdLst/>
              <a:ahLst/>
              <a:cxnLst/>
              <a:rect l="l" t="t" r="r" b="b"/>
              <a:pathLst>
                <a:path w="1231677" h="711136" extrusionOk="0">
                  <a:moveTo>
                    <a:pt x="180165" y="607124"/>
                  </a:moveTo>
                  <a:cubicBezTo>
                    <a:pt x="-60055" y="468440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440"/>
                    <a:pt x="1051512" y="607124"/>
                  </a:cubicBezTo>
                  <a:cubicBezTo>
                    <a:pt x="811292" y="745808"/>
                    <a:pt x="420386" y="745808"/>
                    <a:pt x="180165" y="607124"/>
                  </a:cubicBezTo>
                  <a:close/>
                  <a:moveTo>
                    <a:pt x="945213" y="165640"/>
                  </a:moveTo>
                  <a:cubicBezTo>
                    <a:pt x="763572" y="60865"/>
                    <a:pt x="468011" y="60865"/>
                    <a:pt x="286464" y="165640"/>
                  </a:cubicBezTo>
                  <a:cubicBezTo>
                    <a:pt x="104918" y="270415"/>
                    <a:pt x="104823" y="441198"/>
                    <a:pt x="286464" y="546068"/>
                  </a:cubicBezTo>
                  <a:cubicBezTo>
                    <a:pt x="468106" y="650939"/>
                    <a:pt x="763572" y="650843"/>
                    <a:pt x="945213" y="546068"/>
                  </a:cubicBezTo>
                  <a:cubicBezTo>
                    <a:pt x="1126855" y="441293"/>
                    <a:pt x="1126855" y="270415"/>
                    <a:pt x="945213" y="165640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2" name="Google Shape;3772;p38"/>
            <p:cNvSpPr/>
            <p:nvPr/>
          </p:nvSpPr>
          <p:spPr>
            <a:xfrm>
              <a:off x="4233892" y="4110556"/>
              <a:ext cx="329469" cy="191071"/>
            </a:xfrm>
            <a:custGeom>
              <a:avLst/>
              <a:gdLst/>
              <a:ahLst/>
              <a:cxnLst/>
              <a:rect l="l" t="t" r="r" b="b"/>
              <a:pathLst>
                <a:path w="329469" h="191071" extrusionOk="0">
                  <a:moveTo>
                    <a:pt x="208407" y="191071"/>
                  </a:moveTo>
                  <a:lnTo>
                    <a:pt x="0" y="69818"/>
                  </a:lnTo>
                  <a:lnTo>
                    <a:pt x="121063" y="0"/>
                  </a:lnTo>
                  <a:lnTo>
                    <a:pt x="329470" y="121158"/>
                  </a:lnTo>
                  <a:lnTo>
                    <a:pt x="208407" y="19107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3" name="Google Shape;3773;p38"/>
            <p:cNvSpPr/>
            <p:nvPr/>
          </p:nvSpPr>
          <p:spPr>
            <a:xfrm>
              <a:off x="4234083" y="4180469"/>
              <a:ext cx="208216" cy="217741"/>
            </a:xfrm>
            <a:custGeom>
              <a:avLst/>
              <a:gdLst/>
              <a:ahLst/>
              <a:cxnLst/>
              <a:rect l="l" t="t" r="r" b="b"/>
              <a:pathLst>
                <a:path w="208216" h="217741" extrusionOk="0">
                  <a:moveTo>
                    <a:pt x="208217" y="217742"/>
                  </a:moveTo>
                  <a:lnTo>
                    <a:pt x="0" y="97250"/>
                  </a:lnTo>
                  <a:lnTo>
                    <a:pt x="0" y="0"/>
                  </a:lnTo>
                  <a:lnTo>
                    <a:pt x="208217" y="120491"/>
                  </a:lnTo>
                  <a:lnTo>
                    <a:pt x="208217" y="2177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4" name="Google Shape;3774;p38"/>
            <p:cNvSpPr/>
            <p:nvPr/>
          </p:nvSpPr>
          <p:spPr>
            <a:xfrm>
              <a:off x="4368385" y="4248383"/>
              <a:ext cx="831437" cy="643127"/>
            </a:xfrm>
            <a:custGeom>
              <a:avLst/>
              <a:gdLst/>
              <a:ahLst/>
              <a:cxnLst/>
              <a:rect l="l" t="t" r="r" b="b"/>
              <a:pathLst>
                <a:path w="831437" h="643127" extrusionOk="0">
                  <a:moveTo>
                    <a:pt x="831437" y="643128"/>
                  </a:moveTo>
                  <a:lnTo>
                    <a:pt x="0" y="163068"/>
                  </a:lnTo>
                  <a:lnTo>
                    <a:pt x="0" y="0"/>
                  </a:lnTo>
                  <a:lnTo>
                    <a:pt x="831437" y="480060"/>
                  </a:lnTo>
                  <a:lnTo>
                    <a:pt x="831437" y="64312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5" name="Google Shape;3775;p38"/>
            <p:cNvSpPr/>
            <p:nvPr/>
          </p:nvSpPr>
          <p:spPr>
            <a:xfrm>
              <a:off x="4368385" y="4166944"/>
              <a:ext cx="972788" cy="561593"/>
            </a:xfrm>
            <a:custGeom>
              <a:avLst/>
              <a:gdLst/>
              <a:ahLst/>
              <a:cxnLst/>
              <a:rect l="l" t="t" r="r" b="b"/>
              <a:pathLst>
                <a:path w="972788" h="561593" extrusionOk="0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79965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394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6" name="Google Shape;3776;p38"/>
            <p:cNvSpPr/>
            <p:nvPr/>
          </p:nvSpPr>
          <p:spPr>
            <a:xfrm>
              <a:off x="5199823" y="4646908"/>
              <a:ext cx="141350" cy="244601"/>
            </a:xfrm>
            <a:custGeom>
              <a:avLst/>
              <a:gdLst/>
              <a:ahLst/>
              <a:cxnLst/>
              <a:rect l="l" t="t" r="r" b="b"/>
              <a:pathLst>
                <a:path w="141350" h="244601" extrusionOk="0">
                  <a:moveTo>
                    <a:pt x="0" y="244602"/>
                  </a:moveTo>
                  <a:cubicBezTo>
                    <a:pt x="8572" y="243650"/>
                    <a:pt x="141351" y="165068"/>
                    <a:pt x="141351" y="165068"/>
                  </a:cubicBezTo>
                  <a:lnTo>
                    <a:pt x="141351" y="0"/>
                  </a:lnTo>
                  <a:lnTo>
                    <a:pt x="95" y="81629"/>
                  </a:lnTo>
                  <a:close/>
                </a:path>
              </a:pathLst>
            </a:custGeom>
            <a:solidFill>
              <a:srgbClr val="2327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7" name="Google Shape;3777;p38"/>
            <p:cNvSpPr/>
            <p:nvPr/>
          </p:nvSpPr>
          <p:spPr>
            <a:xfrm>
              <a:off x="2764672" y="2500358"/>
              <a:ext cx="158537" cy="311524"/>
            </a:xfrm>
            <a:custGeom>
              <a:avLst/>
              <a:gdLst/>
              <a:ahLst/>
              <a:cxnLst/>
              <a:rect l="l" t="t" r="r" b="b"/>
              <a:pathLst>
                <a:path w="158537" h="311524" extrusionOk="0">
                  <a:moveTo>
                    <a:pt x="67807" y="240979"/>
                  </a:moveTo>
                  <a:cubicBezTo>
                    <a:pt x="81791" y="265992"/>
                    <a:pt x="98811" y="289195"/>
                    <a:pt x="118480" y="310035"/>
                  </a:cubicBezTo>
                  <a:cubicBezTo>
                    <a:pt x="124004" y="316417"/>
                    <a:pt x="166105" y="300510"/>
                    <a:pt x="157342" y="295748"/>
                  </a:cubicBezTo>
                  <a:cubicBezTo>
                    <a:pt x="148579" y="290985"/>
                    <a:pt x="120861" y="252695"/>
                    <a:pt x="107050" y="227073"/>
                  </a:cubicBezTo>
                  <a:cubicBezTo>
                    <a:pt x="95443" y="196383"/>
                    <a:pt x="85585" y="165055"/>
                    <a:pt x="77522" y="133251"/>
                  </a:cubicBezTo>
                  <a:cubicBezTo>
                    <a:pt x="68855" y="101819"/>
                    <a:pt x="61330" y="55718"/>
                    <a:pt x="55043" y="34001"/>
                  </a:cubicBezTo>
                  <a:cubicBezTo>
                    <a:pt x="51648" y="17665"/>
                    <a:pt x="39025" y="4826"/>
                    <a:pt x="22754" y="1140"/>
                  </a:cubicBezTo>
                  <a:cubicBezTo>
                    <a:pt x="7514" y="-2385"/>
                    <a:pt x="-2297" y="1806"/>
                    <a:pt x="465" y="20190"/>
                  </a:cubicBezTo>
                  <a:cubicBezTo>
                    <a:pt x="5323" y="52384"/>
                    <a:pt x="30564" y="177638"/>
                    <a:pt x="67807" y="24097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8" name="Google Shape;3778;p38"/>
            <p:cNvSpPr/>
            <p:nvPr/>
          </p:nvSpPr>
          <p:spPr>
            <a:xfrm>
              <a:off x="2800168" y="3231875"/>
              <a:ext cx="108892" cy="84472"/>
            </a:xfrm>
            <a:custGeom>
              <a:avLst/>
              <a:gdLst/>
              <a:ahLst/>
              <a:cxnLst/>
              <a:rect l="l" t="t" r="r" b="b"/>
              <a:pathLst>
                <a:path w="108892" h="84472" extrusionOk="0">
                  <a:moveTo>
                    <a:pt x="8117" y="0"/>
                  </a:moveTo>
                  <a:cubicBezTo>
                    <a:pt x="21166" y="10668"/>
                    <a:pt x="40502" y="953"/>
                    <a:pt x="41455" y="1905"/>
                  </a:cubicBezTo>
                  <a:cubicBezTo>
                    <a:pt x="56774" y="16173"/>
                    <a:pt x="72863" y="29594"/>
                    <a:pt x="89651" y="42101"/>
                  </a:cubicBezTo>
                  <a:cubicBezTo>
                    <a:pt x="97843" y="48482"/>
                    <a:pt x="110606" y="57055"/>
                    <a:pt x="108701" y="69437"/>
                  </a:cubicBezTo>
                  <a:cubicBezTo>
                    <a:pt x="104605" y="91440"/>
                    <a:pt x="69363" y="84677"/>
                    <a:pt x="56028" y="77914"/>
                  </a:cubicBezTo>
                  <a:cubicBezTo>
                    <a:pt x="42693" y="71152"/>
                    <a:pt x="31834" y="60007"/>
                    <a:pt x="19261" y="52197"/>
                  </a:cubicBezTo>
                  <a:cubicBezTo>
                    <a:pt x="10308" y="46577"/>
                    <a:pt x="1450" y="43720"/>
                    <a:pt x="211" y="32385"/>
                  </a:cubicBezTo>
                  <a:cubicBezTo>
                    <a:pt x="-1313" y="25622"/>
                    <a:pt x="5831" y="0"/>
                    <a:pt x="811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9" name="Google Shape;3779;p38"/>
            <p:cNvSpPr/>
            <p:nvPr/>
          </p:nvSpPr>
          <p:spPr>
            <a:xfrm>
              <a:off x="2799603" y="3259783"/>
              <a:ext cx="108313" cy="56238"/>
            </a:xfrm>
            <a:custGeom>
              <a:avLst/>
              <a:gdLst/>
              <a:ahLst/>
              <a:cxnLst/>
              <a:rect l="l" t="t" r="r" b="b"/>
              <a:pathLst>
                <a:path w="108313" h="56238" extrusionOk="0">
                  <a:moveTo>
                    <a:pt x="300" y="0"/>
                  </a:moveTo>
                  <a:cubicBezTo>
                    <a:pt x="2015" y="10859"/>
                    <a:pt x="10778" y="13811"/>
                    <a:pt x="19350" y="19050"/>
                  </a:cubicBezTo>
                  <a:cubicBezTo>
                    <a:pt x="32209" y="26956"/>
                    <a:pt x="43449" y="38100"/>
                    <a:pt x="56784" y="45149"/>
                  </a:cubicBezTo>
                  <a:cubicBezTo>
                    <a:pt x="70119" y="52197"/>
                    <a:pt x="99741" y="57626"/>
                    <a:pt x="108314" y="41815"/>
                  </a:cubicBezTo>
                  <a:cubicBezTo>
                    <a:pt x="103647" y="63055"/>
                    <a:pt x="68976" y="56388"/>
                    <a:pt x="55831" y="49721"/>
                  </a:cubicBezTo>
                  <a:cubicBezTo>
                    <a:pt x="42687" y="43053"/>
                    <a:pt x="31638" y="31813"/>
                    <a:pt x="19065" y="24003"/>
                  </a:cubicBezTo>
                  <a:cubicBezTo>
                    <a:pt x="10111" y="18383"/>
                    <a:pt x="1253" y="15526"/>
                    <a:pt x="15" y="4191"/>
                  </a:cubicBezTo>
                  <a:cubicBezTo>
                    <a:pt x="-40" y="2791"/>
                    <a:pt x="57" y="1381"/>
                    <a:pt x="30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0" name="Google Shape;3780;p38"/>
            <p:cNvSpPr/>
            <p:nvPr/>
          </p:nvSpPr>
          <p:spPr>
            <a:xfrm>
              <a:off x="2931444" y="3155618"/>
              <a:ext cx="108758" cy="81374"/>
            </a:xfrm>
            <a:custGeom>
              <a:avLst/>
              <a:gdLst/>
              <a:ahLst/>
              <a:cxnLst/>
              <a:rect l="l" t="t" r="r" b="b"/>
              <a:pathLst>
                <a:path w="108758" h="81374" extrusionOk="0">
                  <a:moveTo>
                    <a:pt x="9430" y="56"/>
                  </a:moveTo>
                  <a:cubicBezTo>
                    <a:pt x="22574" y="10724"/>
                    <a:pt x="45434" y="-896"/>
                    <a:pt x="46387" y="56"/>
                  </a:cubicBezTo>
                  <a:cubicBezTo>
                    <a:pt x="60035" y="13829"/>
                    <a:pt x="74440" y="26841"/>
                    <a:pt x="89535" y="39013"/>
                  </a:cubicBezTo>
                  <a:cubicBezTo>
                    <a:pt x="97631" y="45395"/>
                    <a:pt x="110395" y="53968"/>
                    <a:pt x="108585" y="66255"/>
                  </a:cubicBezTo>
                  <a:cubicBezTo>
                    <a:pt x="104489" y="88353"/>
                    <a:pt x="69152" y="81590"/>
                    <a:pt x="55817" y="74827"/>
                  </a:cubicBezTo>
                  <a:cubicBezTo>
                    <a:pt x="42481" y="68065"/>
                    <a:pt x="31623" y="56920"/>
                    <a:pt x="19050" y="49110"/>
                  </a:cubicBezTo>
                  <a:cubicBezTo>
                    <a:pt x="10097" y="43490"/>
                    <a:pt x="1238" y="40633"/>
                    <a:pt x="0" y="29298"/>
                  </a:cubicBezTo>
                  <a:cubicBezTo>
                    <a:pt x="599" y="18906"/>
                    <a:pt x="3845" y="8838"/>
                    <a:pt x="9430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1" name="Google Shape;3781;p38"/>
            <p:cNvSpPr/>
            <p:nvPr/>
          </p:nvSpPr>
          <p:spPr>
            <a:xfrm>
              <a:off x="2931020" y="3181773"/>
              <a:ext cx="108151" cy="56575"/>
            </a:xfrm>
            <a:custGeom>
              <a:avLst/>
              <a:gdLst/>
              <a:ahLst/>
              <a:cxnLst/>
              <a:rect l="l" t="t" r="r" b="b"/>
              <a:pathLst>
                <a:path w="108151" h="56575" extrusionOk="0">
                  <a:moveTo>
                    <a:pt x="138" y="0"/>
                  </a:moveTo>
                  <a:cubicBezTo>
                    <a:pt x="1948" y="10859"/>
                    <a:pt x="10615" y="13811"/>
                    <a:pt x="19188" y="19050"/>
                  </a:cubicBezTo>
                  <a:cubicBezTo>
                    <a:pt x="31951" y="26956"/>
                    <a:pt x="43286" y="38100"/>
                    <a:pt x="56526" y="45149"/>
                  </a:cubicBezTo>
                  <a:cubicBezTo>
                    <a:pt x="69766" y="52197"/>
                    <a:pt x="99579" y="57626"/>
                    <a:pt x="108151" y="41815"/>
                  </a:cubicBezTo>
                  <a:cubicBezTo>
                    <a:pt x="103579" y="63437"/>
                    <a:pt x="69194" y="56769"/>
                    <a:pt x="55954" y="50102"/>
                  </a:cubicBezTo>
                  <a:cubicBezTo>
                    <a:pt x="42715" y="43434"/>
                    <a:pt x="31761" y="32195"/>
                    <a:pt x="19188" y="24384"/>
                  </a:cubicBezTo>
                  <a:cubicBezTo>
                    <a:pt x="9663" y="18764"/>
                    <a:pt x="1281" y="15907"/>
                    <a:pt x="138" y="4572"/>
                  </a:cubicBezTo>
                  <a:cubicBezTo>
                    <a:pt x="-46" y="3058"/>
                    <a:pt x="-46" y="1514"/>
                    <a:pt x="13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2" name="Google Shape;3782;p38"/>
            <p:cNvSpPr/>
            <p:nvPr/>
          </p:nvSpPr>
          <p:spPr>
            <a:xfrm>
              <a:off x="2630424" y="2780976"/>
              <a:ext cx="382278" cy="462504"/>
            </a:xfrm>
            <a:custGeom>
              <a:avLst/>
              <a:gdLst/>
              <a:ahLst/>
              <a:cxnLst/>
              <a:rect l="l" t="t" r="r" b="b"/>
              <a:pathLst>
                <a:path w="382278" h="462504" extrusionOk="0">
                  <a:moveTo>
                    <a:pt x="2983" y="31799"/>
                  </a:moveTo>
                  <a:cubicBezTo>
                    <a:pt x="-11495" y="122381"/>
                    <a:pt x="28700" y="156100"/>
                    <a:pt x="80993" y="175435"/>
                  </a:cubicBezTo>
                  <a:cubicBezTo>
                    <a:pt x="118521" y="189247"/>
                    <a:pt x="172337" y="210488"/>
                    <a:pt x="172337" y="210488"/>
                  </a:cubicBezTo>
                  <a:cubicBezTo>
                    <a:pt x="172337" y="210488"/>
                    <a:pt x="171575" y="230395"/>
                    <a:pt x="171194" y="274972"/>
                  </a:cubicBezTo>
                  <a:cubicBezTo>
                    <a:pt x="171194" y="314310"/>
                    <a:pt x="175957" y="457661"/>
                    <a:pt x="175957" y="457661"/>
                  </a:cubicBezTo>
                  <a:cubicBezTo>
                    <a:pt x="188510" y="464119"/>
                    <a:pt x="203409" y="464119"/>
                    <a:pt x="215962" y="457661"/>
                  </a:cubicBezTo>
                  <a:cubicBezTo>
                    <a:pt x="215962" y="457661"/>
                    <a:pt x="237107" y="347743"/>
                    <a:pt x="241584" y="298213"/>
                  </a:cubicBezTo>
                  <a:cubicBezTo>
                    <a:pt x="247585" y="231062"/>
                    <a:pt x="257967" y="187056"/>
                    <a:pt x="254538" y="172578"/>
                  </a:cubicBezTo>
                  <a:cubicBezTo>
                    <a:pt x="251490" y="159815"/>
                    <a:pt x="178338" y="123715"/>
                    <a:pt x="154716" y="104379"/>
                  </a:cubicBezTo>
                  <a:lnTo>
                    <a:pt x="308926" y="155624"/>
                  </a:lnTo>
                  <a:cubicBezTo>
                    <a:pt x="305837" y="172302"/>
                    <a:pt x="304338" y="189237"/>
                    <a:pt x="304449" y="206201"/>
                  </a:cubicBezTo>
                  <a:cubicBezTo>
                    <a:pt x="305878" y="259541"/>
                    <a:pt x="308735" y="374889"/>
                    <a:pt x="308735" y="374889"/>
                  </a:cubicBezTo>
                  <a:cubicBezTo>
                    <a:pt x="308735" y="374889"/>
                    <a:pt x="329881" y="390129"/>
                    <a:pt x="347883" y="374889"/>
                  </a:cubicBezTo>
                  <a:cubicBezTo>
                    <a:pt x="347883" y="374889"/>
                    <a:pt x="386555" y="146289"/>
                    <a:pt x="381887" y="116190"/>
                  </a:cubicBezTo>
                  <a:cubicBezTo>
                    <a:pt x="377411" y="87615"/>
                    <a:pt x="241870" y="28846"/>
                    <a:pt x="217962" y="8653"/>
                  </a:cubicBezTo>
                  <a:cubicBezTo>
                    <a:pt x="209558" y="1757"/>
                    <a:pt x="198605" y="-1225"/>
                    <a:pt x="187863" y="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3" name="Google Shape;3783;p38"/>
            <p:cNvSpPr/>
            <p:nvPr/>
          </p:nvSpPr>
          <p:spPr>
            <a:xfrm>
              <a:off x="2662372" y="2471875"/>
              <a:ext cx="120066" cy="117360"/>
            </a:xfrm>
            <a:custGeom>
              <a:avLst/>
              <a:gdLst/>
              <a:ahLst/>
              <a:cxnLst/>
              <a:rect l="l" t="t" r="r" b="b"/>
              <a:pathLst>
                <a:path w="120066" h="117360" extrusionOk="0">
                  <a:moveTo>
                    <a:pt x="24565" y="0"/>
                  </a:moveTo>
                  <a:cubicBezTo>
                    <a:pt x="24565" y="0"/>
                    <a:pt x="26756" y="43148"/>
                    <a:pt x="25804" y="46958"/>
                  </a:cubicBezTo>
                  <a:cubicBezTo>
                    <a:pt x="24851" y="50768"/>
                    <a:pt x="5992" y="63436"/>
                    <a:pt x="562" y="67913"/>
                  </a:cubicBezTo>
                  <a:cubicBezTo>
                    <a:pt x="-4867" y="72390"/>
                    <a:pt x="30376" y="107251"/>
                    <a:pt x="47521" y="115538"/>
                  </a:cubicBezTo>
                  <a:cubicBezTo>
                    <a:pt x="64666" y="123825"/>
                    <a:pt x="119053" y="102679"/>
                    <a:pt x="120006" y="75914"/>
                  </a:cubicBezTo>
                  <a:cubicBezTo>
                    <a:pt x="120958" y="49149"/>
                    <a:pt x="110481" y="26765"/>
                    <a:pt x="102385" y="25622"/>
                  </a:cubicBezTo>
                  <a:cubicBezTo>
                    <a:pt x="94288" y="24479"/>
                    <a:pt x="24565" y="0"/>
                    <a:pt x="24565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4" name="Google Shape;3784;p38"/>
            <p:cNvSpPr/>
            <p:nvPr/>
          </p:nvSpPr>
          <p:spPr>
            <a:xfrm>
              <a:off x="2630208" y="2488280"/>
              <a:ext cx="194941" cy="380900"/>
            </a:xfrm>
            <a:custGeom>
              <a:avLst/>
              <a:gdLst/>
              <a:ahLst/>
              <a:cxnLst/>
              <a:rect l="l" t="t" r="r" b="b"/>
              <a:pathLst>
                <a:path w="194941" h="380900" extrusionOk="0">
                  <a:moveTo>
                    <a:pt x="51967" y="37982"/>
                  </a:moveTo>
                  <a:cubicBezTo>
                    <a:pt x="51967" y="37982"/>
                    <a:pt x="83304" y="84655"/>
                    <a:pt x="126928" y="89036"/>
                  </a:cubicBezTo>
                  <a:cubicBezTo>
                    <a:pt x="140740" y="75416"/>
                    <a:pt x="141978" y="27124"/>
                    <a:pt x="122928" y="11694"/>
                  </a:cubicBezTo>
                  <a:cubicBezTo>
                    <a:pt x="122928" y="11694"/>
                    <a:pt x="140454" y="-2404"/>
                    <a:pt x="152455" y="359"/>
                  </a:cubicBezTo>
                  <a:cubicBezTo>
                    <a:pt x="165339" y="8141"/>
                    <a:pt x="174927" y="20371"/>
                    <a:pt x="179411" y="34744"/>
                  </a:cubicBezTo>
                  <a:cubicBezTo>
                    <a:pt x="190515" y="66815"/>
                    <a:pt x="195743" y="100638"/>
                    <a:pt x="194842" y="134566"/>
                  </a:cubicBezTo>
                  <a:cubicBezTo>
                    <a:pt x="194175" y="180286"/>
                    <a:pt x="194842" y="296015"/>
                    <a:pt x="194842" y="296015"/>
                  </a:cubicBezTo>
                  <a:cubicBezTo>
                    <a:pt x="189720" y="323790"/>
                    <a:pt x="172934" y="348031"/>
                    <a:pt x="148741" y="362594"/>
                  </a:cubicBezTo>
                  <a:cubicBezTo>
                    <a:pt x="117245" y="380282"/>
                    <a:pt x="80217" y="385388"/>
                    <a:pt x="45109" y="376882"/>
                  </a:cubicBezTo>
                  <a:cubicBezTo>
                    <a:pt x="23011" y="371738"/>
                    <a:pt x="14724" y="359356"/>
                    <a:pt x="7009" y="343259"/>
                  </a:cubicBezTo>
                  <a:cubicBezTo>
                    <a:pt x="9009" y="311255"/>
                    <a:pt x="21677" y="245246"/>
                    <a:pt x="16534" y="204861"/>
                  </a:cubicBezTo>
                  <a:cubicBezTo>
                    <a:pt x="11390" y="164475"/>
                    <a:pt x="2722" y="134471"/>
                    <a:pt x="436" y="101800"/>
                  </a:cubicBezTo>
                  <a:cubicBezTo>
                    <a:pt x="-1850" y="69129"/>
                    <a:pt x="4818" y="69891"/>
                    <a:pt x="21106" y="58271"/>
                  </a:cubicBezTo>
                  <a:cubicBezTo>
                    <a:pt x="30902" y="50794"/>
                    <a:pt x="41215" y="44012"/>
                    <a:pt x="51967" y="3798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5" name="Google Shape;3785;p38"/>
            <p:cNvSpPr/>
            <p:nvPr/>
          </p:nvSpPr>
          <p:spPr>
            <a:xfrm>
              <a:off x="2658361" y="2350349"/>
              <a:ext cx="128870" cy="157700"/>
            </a:xfrm>
            <a:custGeom>
              <a:avLst/>
              <a:gdLst/>
              <a:ahLst/>
              <a:cxnLst/>
              <a:rect l="l" t="t" r="r" b="b"/>
              <a:pathLst>
                <a:path w="128870" h="157700" extrusionOk="0">
                  <a:moveTo>
                    <a:pt x="126208" y="57232"/>
                  </a:moveTo>
                  <a:lnTo>
                    <a:pt x="126208" y="57232"/>
                  </a:lnTo>
                  <a:cubicBezTo>
                    <a:pt x="121064" y="23704"/>
                    <a:pt x="96871" y="-1632"/>
                    <a:pt x="62390" y="82"/>
                  </a:cubicBezTo>
                  <a:cubicBezTo>
                    <a:pt x="25643" y="2454"/>
                    <a:pt x="-2228" y="34162"/>
                    <a:pt x="140" y="70910"/>
                  </a:cubicBezTo>
                  <a:cubicBezTo>
                    <a:pt x="1446" y="91170"/>
                    <a:pt x="11913" y="109734"/>
                    <a:pt x="28576" y="121335"/>
                  </a:cubicBezTo>
                  <a:cubicBezTo>
                    <a:pt x="29769" y="126384"/>
                    <a:pt x="31560" y="131279"/>
                    <a:pt x="33910" y="135909"/>
                  </a:cubicBezTo>
                  <a:cubicBezTo>
                    <a:pt x="46102" y="150196"/>
                    <a:pt x="83059" y="159054"/>
                    <a:pt x="93632" y="157530"/>
                  </a:cubicBezTo>
                  <a:cubicBezTo>
                    <a:pt x="106549" y="156387"/>
                    <a:pt x="117460" y="147481"/>
                    <a:pt x="121159" y="135051"/>
                  </a:cubicBezTo>
                  <a:cubicBezTo>
                    <a:pt x="132589" y="108953"/>
                    <a:pt x="128589" y="73806"/>
                    <a:pt x="126208" y="5723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6" name="Google Shape;3786;p38"/>
            <p:cNvSpPr/>
            <p:nvPr/>
          </p:nvSpPr>
          <p:spPr>
            <a:xfrm>
              <a:off x="2645583" y="2336673"/>
              <a:ext cx="136833" cy="135201"/>
            </a:xfrm>
            <a:custGeom>
              <a:avLst/>
              <a:gdLst/>
              <a:ahLst/>
              <a:cxnLst/>
              <a:rect l="l" t="t" r="r" b="b"/>
              <a:pathLst>
                <a:path w="136833" h="135201" extrusionOk="0">
                  <a:moveTo>
                    <a:pt x="41354" y="135202"/>
                  </a:moveTo>
                  <a:lnTo>
                    <a:pt x="41354" y="135202"/>
                  </a:lnTo>
                  <a:lnTo>
                    <a:pt x="44497" y="105960"/>
                  </a:lnTo>
                  <a:cubicBezTo>
                    <a:pt x="44497" y="105960"/>
                    <a:pt x="20685" y="44143"/>
                    <a:pt x="77073" y="56049"/>
                  </a:cubicBezTo>
                  <a:cubicBezTo>
                    <a:pt x="114220" y="63860"/>
                    <a:pt x="123555" y="67289"/>
                    <a:pt x="134890" y="42333"/>
                  </a:cubicBezTo>
                  <a:cubicBezTo>
                    <a:pt x="146224" y="17378"/>
                    <a:pt x="106315" y="-5292"/>
                    <a:pt x="58690" y="1090"/>
                  </a:cubicBezTo>
                  <a:cubicBezTo>
                    <a:pt x="24779" y="4690"/>
                    <a:pt x="-720" y="33675"/>
                    <a:pt x="16" y="67765"/>
                  </a:cubicBezTo>
                  <a:cubicBezTo>
                    <a:pt x="1444" y="86053"/>
                    <a:pt x="6302" y="123677"/>
                    <a:pt x="41354" y="13520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7" name="Google Shape;3787;p38"/>
            <p:cNvSpPr/>
            <p:nvPr/>
          </p:nvSpPr>
          <p:spPr>
            <a:xfrm>
              <a:off x="2782568" y="2488639"/>
              <a:ext cx="62960" cy="91535"/>
            </a:xfrm>
            <a:custGeom>
              <a:avLst/>
              <a:gdLst/>
              <a:ahLst/>
              <a:cxnLst/>
              <a:rect l="l" t="t" r="r" b="b"/>
              <a:pathLst>
                <a:path w="62960" h="91535" extrusionOk="0">
                  <a:moveTo>
                    <a:pt x="40195" y="91535"/>
                  </a:moveTo>
                  <a:cubicBezTo>
                    <a:pt x="48803" y="91154"/>
                    <a:pt x="56942" y="87506"/>
                    <a:pt x="62960" y="81343"/>
                  </a:cubicBezTo>
                  <a:cubicBezTo>
                    <a:pt x="61722" y="65342"/>
                    <a:pt x="41243" y="4477"/>
                    <a:pt x="0" y="0"/>
                  </a:cubicBezTo>
                  <a:cubicBezTo>
                    <a:pt x="11224" y="7830"/>
                    <a:pt x="20113" y="18564"/>
                    <a:pt x="25718" y="31051"/>
                  </a:cubicBezTo>
                  <a:cubicBezTo>
                    <a:pt x="32101" y="50806"/>
                    <a:pt x="36942" y="71028"/>
                    <a:pt x="40195" y="91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88" name="Google Shape;3788;p38"/>
            <p:cNvGrpSpPr/>
            <p:nvPr/>
          </p:nvGrpSpPr>
          <p:grpSpPr>
            <a:xfrm flipH="1">
              <a:off x="2710663" y="2723583"/>
              <a:ext cx="319677" cy="242660"/>
              <a:chOff x="6621095" y="1452181"/>
              <a:chExt cx="330894" cy="250785"/>
            </a:xfrm>
          </p:grpSpPr>
          <p:sp>
            <p:nvSpPr>
              <p:cNvPr id="3789" name="Google Shape;3789;p3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0" name="Google Shape;3790;p3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1" name="Google Shape;3791;p3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2" name="Google Shape;3792;p3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3" name="Google Shape;3793;p3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94" name="Google Shape;3794;p38"/>
            <p:cNvSpPr/>
            <p:nvPr/>
          </p:nvSpPr>
          <p:spPr>
            <a:xfrm>
              <a:off x="2596421" y="2551548"/>
              <a:ext cx="147299" cy="413263"/>
            </a:xfrm>
            <a:custGeom>
              <a:avLst/>
              <a:gdLst/>
              <a:ahLst/>
              <a:cxnLst/>
              <a:rect l="l" t="t" r="r" b="b"/>
              <a:pathLst>
                <a:path w="147299" h="413263" extrusionOk="0">
                  <a:moveTo>
                    <a:pt x="135855" y="346380"/>
                  </a:moveTo>
                  <a:cubicBezTo>
                    <a:pt x="128010" y="341189"/>
                    <a:pt x="119833" y="336503"/>
                    <a:pt x="111376" y="332378"/>
                  </a:cubicBezTo>
                  <a:cubicBezTo>
                    <a:pt x="103452" y="329902"/>
                    <a:pt x="96257" y="325520"/>
                    <a:pt x="90421" y="319615"/>
                  </a:cubicBezTo>
                  <a:cubicBezTo>
                    <a:pt x="82706" y="312090"/>
                    <a:pt x="70133" y="283705"/>
                    <a:pt x="61179" y="255988"/>
                  </a:cubicBezTo>
                  <a:cubicBezTo>
                    <a:pt x="52178" y="224727"/>
                    <a:pt x="48602" y="192161"/>
                    <a:pt x="50607" y="159690"/>
                  </a:cubicBezTo>
                  <a:cubicBezTo>
                    <a:pt x="54417" y="120828"/>
                    <a:pt x="68418" y="66440"/>
                    <a:pt x="71943" y="44057"/>
                  </a:cubicBezTo>
                  <a:cubicBezTo>
                    <a:pt x="75467" y="21673"/>
                    <a:pt x="68323" y="12719"/>
                    <a:pt x="57941" y="4528"/>
                  </a:cubicBezTo>
                  <a:cubicBezTo>
                    <a:pt x="45654" y="-4997"/>
                    <a:pt x="28794" y="-901"/>
                    <a:pt x="19841" y="30436"/>
                  </a:cubicBezTo>
                  <a:cubicBezTo>
                    <a:pt x="8316" y="73822"/>
                    <a:pt x="1670" y="118352"/>
                    <a:pt x="29" y="163214"/>
                  </a:cubicBezTo>
                  <a:cubicBezTo>
                    <a:pt x="-431" y="196476"/>
                    <a:pt x="4590" y="229594"/>
                    <a:pt x="14888" y="261227"/>
                  </a:cubicBezTo>
                  <a:cubicBezTo>
                    <a:pt x="24235" y="288316"/>
                    <a:pt x="36803" y="314186"/>
                    <a:pt x="52321" y="338284"/>
                  </a:cubicBezTo>
                  <a:cubicBezTo>
                    <a:pt x="56607" y="345523"/>
                    <a:pt x="58036" y="351904"/>
                    <a:pt x="64513" y="366859"/>
                  </a:cubicBezTo>
                  <a:cubicBezTo>
                    <a:pt x="70828" y="381680"/>
                    <a:pt x="80631" y="394748"/>
                    <a:pt x="93088" y="404959"/>
                  </a:cubicBezTo>
                  <a:cubicBezTo>
                    <a:pt x="104042" y="412865"/>
                    <a:pt x="109281" y="414484"/>
                    <a:pt x="112138" y="412484"/>
                  </a:cubicBezTo>
                  <a:cubicBezTo>
                    <a:pt x="114996" y="410483"/>
                    <a:pt x="114710" y="407054"/>
                    <a:pt x="110138" y="402959"/>
                  </a:cubicBezTo>
                  <a:cubicBezTo>
                    <a:pt x="102321" y="396910"/>
                    <a:pt x="95671" y="389481"/>
                    <a:pt x="90516" y="381051"/>
                  </a:cubicBezTo>
                  <a:cubicBezTo>
                    <a:pt x="90516" y="381051"/>
                    <a:pt x="100041" y="390576"/>
                    <a:pt x="106423" y="395910"/>
                  </a:cubicBezTo>
                  <a:cubicBezTo>
                    <a:pt x="111985" y="400596"/>
                    <a:pt x="118133" y="404530"/>
                    <a:pt x="124711" y="407626"/>
                  </a:cubicBezTo>
                  <a:cubicBezTo>
                    <a:pt x="131188" y="410483"/>
                    <a:pt x="140046" y="405054"/>
                    <a:pt x="135474" y="400673"/>
                  </a:cubicBezTo>
                  <a:cubicBezTo>
                    <a:pt x="130903" y="396291"/>
                    <a:pt x="125949" y="394291"/>
                    <a:pt x="117186" y="386290"/>
                  </a:cubicBezTo>
                  <a:cubicBezTo>
                    <a:pt x="112272" y="382147"/>
                    <a:pt x="107888" y="377412"/>
                    <a:pt x="104137" y="372193"/>
                  </a:cubicBezTo>
                  <a:cubicBezTo>
                    <a:pt x="110508" y="377022"/>
                    <a:pt x="117261" y="381318"/>
                    <a:pt x="124330" y="385052"/>
                  </a:cubicBezTo>
                  <a:cubicBezTo>
                    <a:pt x="129883" y="388462"/>
                    <a:pt x="136294" y="390214"/>
                    <a:pt x="142809" y="390100"/>
                  </a:cubicBezTo>
                  <a:cubicBezTo>
                    <a:pt x="146238" y="390100"/>
                    <a:pt x="150333" y="385242"/>
                    <a:pt x="143952" y="380575"/>
                  </a:cubicBezTo>
                  <a:cubicBezTo>
                    <a:pt x="135271" y="376012"/>
                    <a:pt x="127152" y="370450"/>
                    <a:pt x="119758" y="364001"/>
                  </a:cubicBezTo>
                  <a:cubicBezTo>
                    <a:pt x="112710" y="357048"/>
                    <a:pt x="108709" y="351143"/>
                    <a:pt x="110233" y="351047"/>
                  </a:cubicBezTo>
                  <a:cubicBezTo>
                    <a:pt x="111757" y="350952"/>
                    <a:pt x="116043" y="355238"/>
                    <a:pt x="124235" y="357810"/>
                  </a:cubicBezTo>
                  <a:cubicBezTo>
                    <a:pt x="132427" y="360382"/>
                    <a:pt x="141285" y="357810"/>
                    <a:pt x="142332" y="353619"/>
                  </a:cubicBezTo>
                  <a:cubicBezTo>
                    <a:pt x="143380" y="349428"/>
                    <a:pt x="143571" y="350190"/>
                    <a:pt x="135855" y="34638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5" name="Google Shape;3795;p38"/>
            <p:cNvSpPr/>
            <p:nvPr/>
          </p:nvSpPr>
          <p:spPr>
            <a:xfrm>
              <a:off x="2590449" y="2547578"/>
              <a:ext cx="84867" cy="115327"/>
            </a:xfrm>
            <a:custGeom>
              <a:avLst/>
              <a:gdLst/>
              <a:ahLst/>
              <a:cxnLst/>
              <a:rect l="l" t="t" r="r" b="b"/>
              <a:pathLst>
                <a:path w="84867" h="115327" extrusionOk="0">
                  <a:moveTo>
                    <a:pt x="0" y="91937"/>
                  </a:moveTo>
                  <a:cubicBezTo>
                    <a:pt x="0" y="91937"/>
                    <a:pt x="30766" y="122512"/>
                    <a:pt x="67151" y="113749"/>
                  </a:cubicBezTo>
                  <a:cubicBezTo>
                    <a:pt x="72390" y="110225"/>
                    <a:pt x="84868" y="38692"/>
                    <a:pt x="84868" y="38692"/>
                  </a:cubicBezTo>
                  <a:cubicBezTo>
                    <a:pt x="84868" y="38692"/>
                    <a:pt x="84868" y="-1027"/>
                    <a:pt x="54483" y="20"/>
                  </a:cubicBezTo>
                  <a:cubicBezTo>
                    <a:pt x="24098" y="1068"/>
                    <a:pt x="0" y="91937"/>
                    <a:pt x="0" y="919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6" name="Google Shape;3796;p38"/>
            <p:cNvGrpSpPr/>
            <p:nvPr/>
          </p:nvGrpSpPr>
          <p:grpSpPr>
            <a:xfrm>
              <a:off x="4651669" y="468299"/>
              <a:ext cx="319677" cy="242660"/>
              <a:chOff x="6621095" y="1452181"/>
              <a:chExt cx="330894" cy="250785"/>
            </a:xfrm>
          </p:grpSpPr>
          <p:sp>
            <p:nvSpPr>
              <p:cNvPr id="3797" name="Google Shape;3797;p3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8" name="Google Shape;3798;p3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9" name="Google Shape;3799;p3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0" name="Google Shape;3800;p3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1" name="Google Shape;3801;p3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02" name="Google Shape;3802;p38"/>
          <p:cNvGrpSpPr/>
          <p:nvPr/>
        </p:nvGrpSpPr>
        <p:grpSpPr>
          <a:xfrm>
            <a:off x="4931603" y="542890"/>
            <a:ext cx="1572889" cy="1611229"/>
            <a:chOff x="2270525" y="117216"/>
            <a:chExt cx="4650765" cy="4762722"/>
          </a:xfrm>
        </p:grpSpPr>
        <p:sp>
          <p:nvSpPr>
            <p:cNvPr id="3803" name="Google Shape;3803;p38"/>
            <p:cNvSpPr/>
            <p:nvPr/>
          </p:nvSpPr>
          <p:spPr>
            <a:xfrm>
              <a:off x="2270525" y="2788917"/>
              <a:ext cx="1367464" cy="791146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4" name="Google Shape;3804;p38"/>
            <p:cNvSpPr/>
            <p:nvPr/>
          </p:nvSpPr>
          <p:spPr>
            <a:xfrm>
              <a:off x="2565006" y="2921600"/>
              <a:ext cx="762723" cy="441198"/>
            </a:xfrm>
            <a:custGeom>
              <a:avLst/>
              <a:gdLst/>
              <a:ahLst/>
              <a:cxnLst/>
              <a:rect l="l" t="t" r="r" b="b"/>
              <a:pathLst>
                <a:path w="762723" h="441198" extrusionOk="0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5" name="Google Shape;3805;p38"/>
            <p:cNvSpPr/>
            <p:nvPr/>
          </p:nvSpPr>
          <p:spPr>
            <a:xfrm>
              <a:off x="2834012" y="3000943"/>
              <a:ext cx="217486" cy="125920"/>
            </a:xfrm>
            <a:custGeom>
              <a:avLst/>
              <a:gdLst/>
              <a:ahLst/>
              <a:cxnLst/>
              <a:rect l="l" t="t" r="r" b="b"/>
              <a:pathLst>
                <a:path w="217486" h="125920" extrusionOk="0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6" name="Google Shape;3806;p38"/>
            <p:cNvSpPr/>
            <p:nvPr/>
          </p:nvSpPr>
          <p:spPr>
            <a:xfrm>
              <a:off x="2841806" y="2229228"/>
              <a:ext cx="209121" cy="823531"/>
            </a:xfrm>
            <a:custGeom>
              <a:avLst/>
              <a:gdLst/>
              <a:ahLst/>
              <a:cxnLst/>
              <a:rect l="l" t="t" r="r" b="b"/>
              <a:pathLst>
                <a:path w="209121" h="823531" extrusionOk="0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7" name="Google Shape;3807;p38"/>
            <p:cNvSpPr/>
            <p:nvPr/>
          </p:nvSpPr>
          <p:spPr>
            <a:xfrm>
              <a:off x="2831826" y="2112223"/>
              <a:ext cx="249895" cy="580777"/>
            </a:xfrm>
            <a:custGeom>
              <a:avLst/>
              <a:gdLst/>
              <a:ahLst/>
              <a:cxnLst/>
              <a:rect l="l" t="t" r="r" b="b"/>
              <a:pathLst>
                <a:path w="249895" h="580777" extrusionOk="0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8" name="Google Shape;3808;p38"/>
            <p:cNvSpPr/>
            <p:nvPr/>
          </p:nvSpPr>
          <p:spPr>
            <a:xfrm>
              <a:off x="2373659" y="1582290"/>
              <a:ext cx="397711" cy="625506"/>
            </a:xfrm>
            <a:custGeom>
              <a:avLst/>
              <a:gdLst/>
              <a:ahLst/>
              <a:cxnLst/>
              <a:rect l="l" t="t" r="r" b="b"/>
              <a:pathLst>
                <a:path w="397711" h="625506" extrusionOk="0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9" name="Google Shape;3809;p38"/>
            <p:cNvSpPr/>
            <p:nvPr/>
          </p:nvSpPr>
          <p:spPr>
            <a:xfrm>
              <a:off x="3144177" y="1582290"/>
              <a:ext cx="397710" cy="625506"/>
            </a:xfrm>
            <a:custGeom>
              <a:avLst/>
              <a:gdLst/>
              <a:ahLst/>
              <a:cxnLst/>
              <a:rect l="l" t="t" r="r" b="b"/>
              <a:pathLst>
                <a:path w="397710" h="625506" extrusionOk="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0" name="Google Shape;3810;p38"/>
            <p:cNvSpPr/>
            <p:nvPr/>
          </p:nvSpPr>
          <p:spPr>
            <a:xfrm>
              <a:off x="2815951" y="2102641"/>
              <a:ext cx="276610" cy="160020"/>
            </a:xfrm>
            <a:custGeom>
              <a:avLst/>
              <a:gdLst/>
              <a:ahLst/>
              <a:cxnLst/>
              <a:rect l="l" t="t" r="r" b="b"/>
              <a:pathLst>
                <a:path w="276610" h="160020" extrusionOk="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1" name="Google Shape;3811;p38"/>
            <p:cNvSpPr/>
            <p:nvPr/>
          </p:nvSpPr>
          <p:spPr>
            <a:xfrm>
              <a:off x="2744565" y="2030632"/>
              <a:ext cx="418908" cy="74675"/>
            </a:xfrm>
            <a:custGeom>
              <a:avLst/>
              <a:gdLst/>
              <a:ahLst/>
              <a:cxnLst/>
              <a:rect l="l" t="t" r="r" b="b"/>
              <a:pathLst>
                <a:path w="418908" h="74675" extrusionOk="0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2" name="Google Shape;3812;p38"/>
            <p:cNvSpPr/>
            <p:nvPr/>
          </p:nvSpPr>
          <p:spPr>
            <a:xfrm>
              <a:off x="2744565" y="1981197"/>
              <a:ext cx="419383" cy="242697"/>
            </a:xfrm>
            <a:custGeom>
              <a:avLst/>
              <a:gdLst/>
              <a:ahLst/>
              <a:cxnLst/>
              <a:rect l="l" t="t" r="r" b="b"/>
              <a:pathLst>
                <a:path w="419383" h="242697" extrusionOk="0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3" name="Google Shape;3813;p38"/>
            <p:cNvSpPr/>
            <p:nvPr/>
          </p:nvSpPr>
          <p:spPr>
            <a:xfrm>
              <a:off x="2697703" y="1845275"/>
              <a:ext cx="511777" cy="296036"/>
            </a:xfrm>
            <a:custGeom>
              <a:avLst/>
              <a:gdLst/>
              <a:ahLst/>
              <a:cxnLst/>
              <a:rect l="l" t="t" r="r" b="b"/>
              <a:pathLst>
                <a:path w="511777" h="296036" extrusionOk="0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4" name="Google Shape;3814;p38"/>
            <p:cNvSpPr/>
            <p:nvPr/>
          </p:nvSpPr>
          <p:spPr>
            <a:xfrm>
              <a:off x="2681484" y="530635"/>
              <a:ext cx="548516" cy="1538895"/>
            </a:xfrm>
            <a:custGeom>
              <a:avLst/>
              <a:gdLst/>
              <a:ahLst/>
              <a:cxnLst/>
              <a:rect l="l" t="t" r="r" b="b"/>
              <a:pathLst>
                <a:path w="548516" h="1538895" extrusionOk="0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5" name="Google Shape;3815;p38"/>
            <p:cNvSpPr/>
            <p:nvPr/>
          </p:nvSpPr>
          <p:spPr>
            <a:xfrm>
              <a:off x="2858251" y="1222531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6" name="Google Shape;3816;p38"/>
            <p:cNvSpPr/>
            <p:nvPr/>
          </p:nvSpPr>
          <p:spPr>
            <a:xfrm>
              <a:off x="2844088" y="1208338"/>
              <a:ext cx="221668" cy="222122"/>
            </a:xfrm>
            <a:custGeom>
              <a:avLst/>
              <a:gdLst/>
              <a:ahLst/>
              <a:cxnLst/>
              <a:rect l="l" t="t" r="r" b="b"/>
              <a:pathLst>
                <a:path w="221668" h="222122" extrusionOk="0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7" name="Google Shape;3817;p38"/>
            <p:cNvSpPr/>
            <p:nvPr/>
          </p:nvSpPr>
          <p:spPr>
            <a:xfrm>
              <a:off x="2858251" y="937733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8" name="Google Shape;3818;p38"/>
            <p:cNvSpPr/>
            <p:nvPr/>
          </p:nvSpPr>
          <p:spPr>
            <a:xfrm>
              <a:off x="2843898" y="923636"/>
              <a:ext cx="221858" cy="222313"/>
            </a:xfrm>
            <a:custGeom>
              <a:avLst/>
              <a:gdLst/>
              <a:ahLst/>
              <a:cxnLst/>
              <a:rect l="l" t="t" r="r" b="b"/>
              <a:pathLst>
                <a:path w="221858" h="222313" extrusionOk="0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9" name="Google Shape;3819;p38"/>
            <p:cNvSpPr/>
            <p:nvPr/>
          </p:nvSpPr>
          <p:spPr>
            <a:xfrm>
              <a:off x="2680593" y="1921189"/>
              <a:ext cx="549324" cy="167997"/>
            </a:xfrm>
            <a:custGeom>
              <a:avLst/>
              <a:gdLst/>
              <a:ahLst/>
              <a:cxnLst/>
              <a:rect l="l" t="t" r="r" b="b"/>
              <a:pathLst>
                <a:path w="549324" h="167997" extrusionOk="0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0" name="Google Shape;3820;p38"/>
            <p:cNvSpPr/>
            <p:nvPr/>
          </p:nvSpPr>
          <p:spPr>
            <a:xfrm>
              <a:off x="2680308" y="1976244"/>
              <a:ext cx="548753" cy="165782"/>
            </a:xfrm>
            <a:custGeom>
              <a:avLst/>
              <a:gdLst/>
              <a:ahLst/>
              <a:cxnLst/>
              <a:rect l="l" t="t" r="r" b="b"/>
              <a:pathLst>
                <a:path w="548753" h="165782" extrusionOk="0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1" name="Google Shape;3821;p38"/>
            <p:cNvSpPr/>
            <p:nvPr/>
          </p:nvSpPr>
          <p:spPr>
            <a:xfrm>
              <a:off x="2683349" y="1877470"/>
              <a:ext cx="542765" cy="158087"/>
            </a:xfrm>
            <a:custGeom>
              <a:avLst/>
              <a:gdLst/>
              <a:ahLst/>
              <a:cxnLst/>
              <a:rect l="l" t="t" r="r" b="b"/>
              <a:pathLst>
                <a:path w="542765" h="158087" extrusionOk="0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2" name="Google Shape;3822;p38"/>
            <p:cNvSpPr/>
            <p:nvPr/>
          </p:nvSpPr>
          <p:spPr>
            <a:xfrm>
              <a:off x="2829449" y="530444"/>
              <a:ext cx="249519" cy="126863"/>
            </a:xfrm>
            <a:custGeom>
              <a:avLst/>
              <a:gdLst/>
              <a:ahLst/>
              <a:cxnLst/>
              <a:rect l="l" t="t" r="r" b="b"/>
              <a:pathLst>
                <a:path w="249519" h="126863" extrusionOk="0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3" name="Google Shape;3823;p38"/>
            <p:cNvSpPr/>
            <p:nvPr/>
          </p:nvSpPr>
          <p:spPr>
            <a:xfrm>
              <a:off x="2934010" y="1583052"/>
              <a:ext cx="47432" cy="623982"/>
            </a:xfrm>
            <a:custGeom>
              <a:avLst/>
              <a:gdLst/>
              <a:ahLst/>
              <a:cxnLst/>
              <a:rect l="l" t="t" r="r" b="b"/>
              <a:pathLst>
                <a:path w="47432" h="623982" extrusionOk="0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24" name="Google Shape;3824;p38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3825" name="Google Shape;3825;p38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avLst/>
                <a:gdLst/>
                <a:ahLst/>
                <a:cxnLst/>
                <a:rect l="l" t="t" r="r" b="b"/>
                <a:pathLst>
                  <a:path w="1090544" h="630910" extrusionOk="0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6" name="Google Shape;3826;p38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01" extrusionOk="0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7" name="Google Shape;3827;p38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1050" extrusionOk="0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8" name="Google Shape;3828;p38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32984" h="21431" extrusionOk="0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9" name="Google Shape;3829;p38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49" extrusionOk="0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0" name="Google Shape;3830;p38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avLst/>
                <a:gdLst/>
                <a:ahLst/>
                <a:cxnLst/>
                <a:rect l="l" t="t" r="r" b="b"/>
                <a:pathLst>
                  <a:path w="779547" h="687514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1" name="Google Shape;3831;p38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0322" h="36004" extrusionOk="0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2" name="Google Shape;3832;p38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avLst/>
                <a:gdLst/>
                <a:ahLst/>
                <a:cxnLst/>
                <a:rect l="l" t="t" r="r" b="b"/>
                <a:pathLst>
                  <a:path w="781258" h="688466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3" name="Google Shape;3833;p38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avLst/>
                <a:gdLst/>
                <a:ahLst/>
                <a:cxnLst/>
                <a:rect l="l" t="t" r="r" b="b"/>
                <a:pathLst>
                  <a:path w="2859545" h="3884751" extrusionOk="0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4" name="Google Shape;3834;p38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avLst/>
                <a:gdLst/>
                <a:ahLst/>
                <a:cxnLst/>
                <a:rect l="l" t="t" r="r" b="b"/>
                <a:pathLst>
                  <a:path w="30132" h="106965" extrusionOk="0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5" name="Google Shape;3835;p38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avLst/>
                <a:gdLst/>
                <a:ahLst/>
                <a:cxnLst/>
                <a:rect l="l" t="t" r="r" b="b"/>
                <a:pathLst>
                  <a:path w="72337" h="31155" extrusionOk="0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6" name="Google Shape;3836;p38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avLst/>
                <a:gdLst/>
                <a:ahLst/>
                <a:cxnLst/>
                <a:rect l="l" t="t" r="r" b="b"/>
                <a:pathLst>
                  <a:path w="2859165" h="3884558" extrusionOk="0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7" name="Google Shape;3837;p38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avLst/>
                <a:gdLst/>
                <a:ahLst/>
                <a:cxnLst/>
                <a:rect l="l" t="t" r="r" b="b"/>
                <a:pathLst>
                  <a:path w="2859260" h="3884554" extrusionOk="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8" name="Google Shape;3838;p38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avLst/>
                <a:gdLst/>
                <a:ahLst/>
                <a:cxnLst/>
                <a:rect l="l" t="t" r="r" b="b"/>
                <a:pathLst>
                  <a:path w="2788159" h="3702480" extrusionOk="0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9" name="Google Shape;3839;p38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13" extrusionOk="0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0" name="Google Shape;3840;p38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avLst/>
                <a:gdLst/>
                <a:ahLst/>
                <a:cxnLst/>
                <a:rect l="l" t="t" r="r" b="b"/>
                <a:pathLst>
                  <a:path w="686298" h="451951" extrusionOk="0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1" name="Google Shape;3841;p38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759" extrusionOk="0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2" name="Google Shape;3842;p38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97" extrusionOk="0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3" name="Google Shape;3843;p38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40" extrusionOk="0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4" name="Google Shape;3844;p38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519" extrusionOk="0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5" name="Google Shape;3845;p38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826" extrusionOk="0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6" name="Google Shape;3846;p38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20" extrusionOk="0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7" name="Google Shape;3847;p38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62368" extrusionOk="0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8" name="Google Shape;3848;p38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avLst/>
                <a:gdLst/>
                <a:ahLst/>
                <a:cxnLst/>
                <a:rect l="l" t="t" r="r" b="b"/>
                <a:pathLst>
                  <a:path w="882682" h="1029375" extrusionOk="0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9" name="Google Shape;3849;p38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06424" extrusionOk="0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0" name="Google Shape;3850;p38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678751" extrusionOk="0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1" name="Google Shape;3851;p38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470725" extrusionOk="0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2" name="Google Shape;3852;p38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479359" extrusionOk="0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w="14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3" name="Google Shape;3853;p38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4" name="Google Shape;3854;p38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5" name="Google Shape;3855;p38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6" name="Google Shape;3856;p38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7" name="Google Shape;3857;p38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avLst/>
                <a:gdLst/>
                <a:ahLst/>
                <a:cxnLst/>
                <a:rect l="l" t="t" r="r" b="b"/>
                <a:pathLst>
                  <a:path w="78705" h="316778" extrusionOk="0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8" name="Google Shape;3858;p38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73928" extrusionOk="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9" name="Google Shape;3859;p38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24860" extrusionOk="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0" name="Google Shape;3860;p38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446687" extrusionOk="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1" name="Google Shape;3861;p38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avLst/>
                <a:gdLst/>
                <a:ahLst/>
                <a:cxnLst/>
                <a:rect l="l" t="t" r="r" b="b"/>
                <a:pathLst>
                  <a:path w="78325" h="255777" extrusionOk="0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2" name="Google Shape;3862;p38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703833" extrusionOk="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3" name="Google Shape;3863;p38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255818" extrusionOk="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4" name="Google Shape;3864;p38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316963" extrusionOk="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65" name="Google Shape;3865;p38"/>
            <p:cNvSpPr/>
            <p:nvPr/>
          </p:nvSpPr>
          <p:spPr>
            <a:xfrm>
              <a:off x="2810939" y="4355647"/>
              <a:ext cx="905825" cy="524291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6" name="Google Shape;3866;p38"/>
            <p:cNvSpPr/>
            <p:nvPr/>
          </p:nvSpPr>
          <p:spPr>
            <a:xfrm>
              <a:off x="2999385" y="3858955"/>
              <a:ext cx="906089" cy="910207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7" name="Google Shape;3867;p38"/>
            <p:cNvSpPr/>
            <p:nvPr/>
          </p:nvSpPr>
          <p:spPr>
            <a:xfrm>
              <a:off x="2999385" y="3718383"/>
              <a:ext cx="905566" cy="524522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8" name="Google Shape;3868;p38"/>
            <p:cNvSpPr/>
            <p:nvPr/>
          </p:nvSpPr>
          <p:spPr>
            <a:xfrm>
              <a:off x="2999243" y="3647851"/>
              <a:ext cx="905825" cy="524031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9" name="Google Shape;3869;p38"/>
            <p:cNvSpPr/>
            <p:nvPr/>
          </p:nvSpPr>
          <p:spPr>
            <a:xfrm>
              <a:off x="3230772" y="3780524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0" name="Google Shape;3870;p38"/>
            <p:cNvSpPr/>
            <p:nvPr/>
          </p:nvSpPr>
          <p:spPr>
            <a:xfrm>
              <a:off x="3230772" y="3756847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1" name="Google Shape;3871;p38"/>
            <p:cNvSpPr/>
            <p:nvPr/>
          </p:nvSpPr>
          <p:spPr>
            <a:xfrm>
              <a:off x="3393243" y="3872036"/>
              <a:ext cx="129623" cy="74995"/>
            </a:xfrm>
            <a:custGeom>
              <a:avLst/>
              <a:gdLst/>
              <a:ahLst/>
              <a:cxnLst/>
              <a:rect l="l" t="t" r="r" b="b"/>
              <a:pathLst>
                <a:path w="129623" h="74995" extrusionOk="0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2" name="Google Shape;3872;p38"/>
            <p:cNvSpPr/>
            <p:nvPr/>
          </p:nvSpPr>
          <p:spPr>
            <a:xfrm>
              <a:off x="3395112" y="3888323"/>
              <a:ext cx="126148" cy="58707"/>
            </a:xfrm>
            <a:custGeom>
              <a:avLst/>
              <a:gdLst/>
              <a:ahLst/>
              <a:cxnLst/>
              <a:rect l="l" t="t" r="r" b="b"/>
              <a:pathLst>
                <a:path w="126148" h="58707" extrusionOk="0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3" name="Google Shape;3873;p38"/>
            <p:cNvSpPr/>
            <p:nvPr/>
          </p:nvSpPr>
          <p:spPr>
            <a:xfrm>
              <a:off x="3543979" y="3964737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4" name="Google Shape;3874;p38"/>
            <p:cNvSpPr/>
            <p:nvPr/>
          </p:nvSpPr>
          <p:spPr>
            <a:xfrm>
              <a:off x="3543979" y="3941061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5" name="Google Shape;3875;p38"/>
            <p:cNvSpPr/>
            <p:nvPr/>
          </p:nvSpPr>
          <p:spPr>
            <a:xfrm>
              <a:off x="5673026" y="4464079"/>
              <a:ext cx="468241" cy="270891"/>
            </a:xfrm>
            <a:custGeom>
              <a:avLst/>
              <a:gdLst/>
              <a:ahLst/>
              <a:cxnLst/>
              <a:rect l="l" t="t" r="r" b="b"/>
              <a:pathLst>
                <a:path w="468241" h="270891" extrusionOk="0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6" name="Google Shape;3876;p38"/>
            <p:cNvSpPr/>
            <p:nvPr/>
          </p:nvSpPr>
          <p:spPr>
            <a:xfrm>
              <a:off x="5819482" y="3280817"/>
              <a:ext cx="243195" cy="356577"/>
            </a:xfrm>
            <a:custGeom>
              <a:avLst/>
              <a:gdLst/>
              <a:ahLst/>
              <a:cxnLst/>
              <a:rect l="l" t="t" r="r" b="b"/>
              <a:pathLst>
                <a:path w="243195" h="356577" extrusionOk="0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7" name="Google Shape;3877;p38"/>
            <p:cNvSpPr/>
            <p:nvPr/>
          </p:nvSpPr>
          <p:spPr>
            <a:xfrm>
              <a:off x="5837923" y="3277536"/>
              <a:ext cx="116085" cy="143945"/>
            </a:xfrm>
            <a:custGeom>
              <a:avLst/>
              <a:gdLst/>
              <a:ahLst/>
              <a:cxnLst/>
              <a:rect l="l" t="t" r="r" b="b"/>
              <a:pathLst>
                <a:path w="116085" h="143945" extrusionOk="0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8" name="Google Shape;3878;p38"/>
            <p:cNvSpPr/>
            <p:nvPr/>
          </p:nvSpPr>
          <p:spPr>
            <a:xfrm>
              <a:off x="5860663" y="3433950"/>
              <a:ext cx="143677" cy="161015"/>
            </a:xfrm>
            <a:custGeom>
              <a:avLst/>
              <a:gdLst/>
              <a:ahLst/>
              <a:cxnLst/>
              <a:rect l="l" t="t" r="r" b="b"/>
              <a:pathLst>
                <a:path w="143677" h="161015" extrusionOk="0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9" name="Google Shape;3879;p38"/>
            <p:cNvSpPr/>
            <p:nvPr/>
          </p:nvSpPr>
          <p:spPr>
            <a:xfrm>
              <a:off x="5729287" y="3551002"/>
              <a:ext cx="121787" cy="284211"/>
            </a:xfrm>
            <a:custGeom>
              <a:avLst/>
              <a:gdLst/>
              <a:ahLst/>
              <a:cxnLst/>
              <a:rect l="l" t="t" r="r" b="b"/>
              <a:pathLst>
                <a:path w="121787" h="284211" extrusionOk="0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0" name="Google Shape;3880;p38"/>
            <p:cNvSpPr/>
            <p:nvPr/>
          </p:nvSpPr>
          <p:spPr>
            <a:xfrm>
              <a:off x="5818929" y="3486611"/>
              <a:ext cx="209320" cy="241045"/>
            </a:xfrm>
            <a:custGeom>
              <a:avLst/>
              <a:gdLst/>
              <a:ahLst/>
              <a:cxnLst/>
              <a:rect l="l" t="t" r="r" b="b"/>
              <a:pathLst>
                <a:path w="209320" h="241045" extrusionOk="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1" name="Google Shape;3881;p38"/>
            <p:cNvSpPr/>
            <p:nvPr/>
          </p:nvSpPr>
          <p:spPr>
            <a:xfrm>
              <a:off x="5856166" y="3289038"/>
              <a:ext cx="154042" cy="190250"/>
            </a:xfrm>
            <a:custGeom>
              <a:avLst/>
              <a:gdLst/>
              <a:ahLst/>
              <a:cxnLst/>
              <a:rect l="l" t="t" r="r" b="b"/>
              <a:pathLst>
                <a:path w="154042" h="190250" extrusionOk="0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2" name="Google Shape;3882;p38"/>
            <p:cNvSpPr/>
            <p:nvPr/>
          </p:nvSpPr>
          <p:spPr>
            <a:xfrm>
              <a:off x="5862376" y="3287995"/>
              <a:ext cx="154704" cy="145954"/>
            </a:xfrm>
            <a:custGeom>
              <a:avLst/>
              <a:gdLst/>
              <a:ahLst/>
              <a:cxnLst/>
              <a:rect l="l" t="t" r="r" b="b"/>
              <a:pathLst>
                <a:path w="154704" h="145954" extrusionOk="0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3" name="Google Shape;3883;p38"/>
            <p:cNvSpPr/>
            <p:nvPr/>
          </p:nvSpPr>
          <p:spPr>
            <a:xfrm>
              <a:off x="5888298" y="4552945"/>
              <a:ext cx="121626" cy="93085"/>
            </a:xfrm>
            <a:custGeom>
              <a:avLst/>
              <a:gdLst/>
              <a:ahLst/>
              <a:cxnLst/>
              <a:rect l="l" t="t" r="r" b="b"/>
              <a:pathLst>
                <a:path w="121626" h="93085" extrusionOk="0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4" name="Google Shape;3884;p38"/>
            <p:cNvSpPr/>
            <p:nvPr/>
          </p:nvSpPr>
          <p:spPr>
            <a:xfrm>
              <a:off x="5888421" y="4582665"/>
              <a:ext cx="121131" cy="63346"/>
            </a:xfrm>
            <a:custGeom>
              <a:avLst/>
              <a:gdLst/>
              <a:ahLst/>
              <a:cxnLst/>
              <a:rect l="l" t="t" r="r" b="b"/>
              <a:pathLst>
                <a:path w="121131" h="63346" extrusionOk="0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5" name="Google Shape;3885;p38"/>
            <p:cNvSpPr/>
            <p:nvPr/>
          </p:nvSpPr>
          <p:spPr>
            <a:xfrm>
              <a:off x="5795742" y="4532466"/>
              <a:ext cx="111395" cy="86487"/>
            </a:xfrm>
            <a:custGeom>
              <a:avLst/>
              <a:gdLst/>
              <a:ahLst/>
              <a:cxnLst/>
              <a:rect l="l" t="t" r="r" b="b"/>
              <a:pathLst>
                <a:path w="111395" h="86487" extrusionOk="0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6" name="Google Shape;3886;p38"/>
            <p:cNvSpPr/>
            <p:nvPr/>
          </p:nvSpPr>
          <p:spPr>
            <a:xfrm>
              <a:off x="5796313" y="4560948"/>
              <a:ext cx="110894" cy="58013"/>
            </a:xfrm>
            <a:custGeom>
              <a:avLst/>
              <a:gdLst/>
              <a:ahLst/>
              <a:cxnLst/>
              <a:rect l="l" t="t" r="r" b="b"/>
              <a:pathLst>
                <a:path w="110894" h="58013" extrusionOk="0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7" name="Google Shape;3887;p38"/>
            <p:cNvSpPr/>
            <p:nvPr/>
          </p:nvSpPr>
          <p:spPr>
            <a:xfrm>
              <a:off x="5813683" y="3728558"/>
              <a:ext cx="237954" cy="833275"/>
            </a:xfrm>
            <a:custGeom>
              <a:avLst/>
              <a:gdLst/>
              <a:ahLst/>
              <a:cxnLst/>
              <a:rect l="l" t="t" r="r" b="b"/>
              <a:pathLst>
                <a:path w="237954" h="833275" extrusionOk="0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8" name="Google Shape;3888;p38"/>
            <p:cNvSpPr/>
            <p:nvPr/>
          </p:nvSpPr>
          <p:spPr>
            <a:xfrm>
              <a:off x="5803516" y="3708175"/>
              <a:ext cx="253612" cy="553963"/>
            </a:xfrm>
            <a:custGeom>
              <a:avLst/>
              <a:gdLst/>
              <a:ahLst/>
              <a:cxnLst/>
              <a:rect l="l" t="t" r="r" b="b"/>
              <a:pathLst>
                <a:path w="253612" h="553963" extrusionOk="0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9" name="Google Shape;3889;p38"/>
            <p:cNvSpPr/>
            <p:nvPr/>
          </p:nvSpPr>
          <p:spPr>
            <a:xfrm>
              <a:off x="5812662" y="3486508"/>
              <a:ext cx="71005" cy="74600"/>
            </a:xfrm>
            <a:custGeom>
              <a:avLst/>
              <a:gdLst/>
              <a:ahLst/>
              <a:cxnLst/>
              <a:rect l="l" t="t" r="r" b="b"/>
              <a:pathLst>
                <a:path w="71005" h="74600" extrusionOk="0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0" name="Google Shape;3890;p38"/>
            <p:cNvSpPr/>
            <p:nvPr/>
          </p:nvSpPr>
          <p:spPr>
            <a:xfrm>
              <a:off x="5614947" y="3815235"/>
              <a:ext cx="254367" cy="147732"/>
            </a:xfrm>
            <a:custGeom>
              <a:avLst/>
              <a:gdLst/>
              <a:ahLst/>
              <a:cxnLst/>
              <a:rect l="l" t="t" r="r" b="b"/>
              <a:pathLst>
                <a:path w="254367" h="147732" extrusionOk="0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1" name="Google Shape;3891;p38"/>
            <p:cNvSpPr/>
            <p:nvPr/>
          </p:nvSpPr>
          <p:spPr>
            <a:xfrm>
              <a:off x="5694413" y="3821487"/>
              <a:ext cx="53706" cy="44771"/>
            </a:xfrm>
            <a:custGeom>
              <a:avLst/>
              <a:gdLst/>
              <a:ahLst/>
              <a:cxnLst/>
              <a:rect l="l" t="t" r="r" b="b"/>
              <a:pathLst>
                <a:path w="53706" h="44771" extrusionOk="0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2" name="Google Shape;3892;p38"/>
            <p:cNvSpPr/>
            <p:nvPr/>
          </p:nvSpPr>
          <p:spPr>
            <a:xfrm>
              <a:off x="5775008" y="3530248"/>
              <a:ext cx="253611" cy="322722"/>
            </a:xfrm>
            <a:custGeom>
              <a:avLst/>
              <a:gdLst/>
              <a:ahLst/>
              <a:cxnLst/>
              <a:rect l="l" t="t" r="r" b="b"/>
              <a:pathLst>
                <a:path w="253611" h="322722" extrusionOk="0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3" name="Google Shape;3893;p38"/>
            <p:cNvSpPr/>
            <p:nvPr/>
          </p:nvSpPr>
          <p:spPr>
            <a:xfrm>
              <a:off x="5965891" y="3514431"/>
              <a:ext cx="72720" cy="103595"/>
            </a:xfrm>
            <a:custGeom>
              <a:avLst/>
              <a:gdLst/>
              <a:ahLst/>
              <a:cxnLst/>
              <a:rect l="l" t="t" r="r" b="b"/>
              <a:pathLst>
                <a:path w="72720" h="103595" extrusionOk="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4" name="Google Shape;3894;p38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3895" name="Google Shape;3895;p38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6" name="Google Shape;3896;p38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7" name="Google Shape;3897;p38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8" name="Google Shape;3898;p38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9" name="Google Shape;3899;p38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0" name="Google Shape;3900;p38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1" name="Google Shape;3901;p38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2" name="Google Shape;3902;p38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3" name="Google Shape;3903;p38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4" name="Google Shape;3904;p38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5" name="Google Shape;3905;p38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6" name="Google Shape;3906;p38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7" name="Google Shape;3907;p38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08" name="Google Shape;3908;p38"/>
          <p:cNvGrpSpPr/>
          <p:nvPr/>
        </p:nvGrpSpPr>
        <p:grpSpPr>
          <a:xfrm>
            <a:off x="4873089" y="2520210"/>
            <a:ext cx="1891791" cy="2028092"/>
            <a:chOff x="2183550" y="65875"/>
            <a:chExt cx="4483981" cy="4807045"/>
          </a:xfrm>
        </p:grpSpPr>
        <p:sp>
          <p:nvSpPr>
            <p:cNvPr id="3909" name="Google Shape;3909;p38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0" name="Google Shape;3910;p38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1" name="Google Shape;3911;p38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2" name="Google Shape;3912;p38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3" name="Google Shape;3913;p38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4" name="Google Shape;3914;p38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5" name="Google Shape;3915;p38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6" name="Google Shape;3916;p38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38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38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38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38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38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38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38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38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38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38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38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38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38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38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31" name="Google Shape;3931;p38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3932" name="Google Shape;3932;p38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3933" name="Google Shape;3933;p38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4" name="Google Shape;3934;p38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5" name="Google Shape;3935;p38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936" name="Google Shape;3936;p38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3937" name="Google Shape;3937;p38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8" name="Google Shape;3938;p38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939" name="Google Shape;3939;p38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0" name="Google Shape;3940;p38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1" name="Google Shape;3941;p38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2" name="Google Shape;3942;p38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3" name="Google Shape;3943;p38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4" name="Google Shape;3944;p38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5" name="Google Shape;3945;p38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6" name="Google Shape;3946;p38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7" name="Google Shape;3947;p38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8" name="Google Shape;3948;p38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9" name="Google Shape;3949;p38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0" name="Google Shape;3950;p38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1" name="Google Shape;3951;p38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2" name="Google Shape;3952;p38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3" name="Google Shape;3953;p38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4" name="Google Shape;3954;p38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5" name="Google Shape;3955;p38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6" name="Google Shape;3956;p38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7" name="Google Shape;3957;p38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8" name="Google Shape;3958;p38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9" name="Google Shape;3959;p38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0" name="Google Shape;3960;p38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1" name="Google Shape;3961;p38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2" name="Google Shape;3962;p38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3" name="Google Shape;3963;p38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4" name="Google Shape;3964;p38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5" name="Google Shape;3965;p38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6" name="Google Shape;3966;p38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7" name="Google Shape;3967;p38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8" name="Google Shape;3968;p38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9" name="Google Shape;3969;p38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0" name="Google Shape;3970;p38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1" name="Google Shape;3971;p38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2" name="Google Shape;3972;p38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3" name="Google Shape;3973;p38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4" name="Google Shape;3974;p38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5" name="Google Shape;3975;p38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6" name="Google Shape;3976;p38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7" name="Google Shape;3977;p38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8" name="Google Shape;3978;p38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9" name="Google Shape;3979;p38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0" name="Google Shape;3980;p38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1" name="Google Shape;3981;p38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2" name="Google Shape;3982;p38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3" name="Google Shape;3983;p38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4" name="Google Shape;3984;p38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5" name="Google Shape;3985;p38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6" name="Google Shape;3986;p38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7" name="Google Shape;3987;p38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8" name="Google Shape;3988;p38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9" name="Google Shape;3989;p38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0" name="Google Shape;3990;p38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1" name="Google Shape;3991;p38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2" name="Google Shape;3992;p38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3" name="Google Shape;3993;p38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4" name="Google Shape;3994;p38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5" name="Google Shape;3995;p38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6" name="Google Shape;3996;p38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7" name="Google Shape;3997;p38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8" name="Google Shape;3998;p38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9" name="Google Shape;3999;p38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0" name="Google Shape;4000;p38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1" name="Google Shape;4001;p38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2" name="Google Shape;4002;p38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03" name="Google Shape;4003;p38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4004" name="Google Shape;4004;p38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4005" name="Google Shape;4005;p38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38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7" name="Google Shape;4007;p38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8" name="Google Shape;4008;p38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38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010" name="Google Shape;4010;p38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1" name="Google Shape;4011;p38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2" name="Google Shape;4012;p38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013" name="Google Shape;4013;p38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4" name="Google Shape;4014;p38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5" name="Google Shape;4015;p38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6" name="Google Shape;4016;p38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7" name="Google Shape;4017;p38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8" name="Google Shape;4018;p38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9" name="Google Shape;4019;p38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0" name="Google Shape;4020;p38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1" name="Google Shape;4021;p38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2" name="Google Shape;4022;p38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3" name="Google Shape;4023;p38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4" name="Google Shape;4024;p38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5" name="Google Shape;4025;p38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6" name="Google Shape;4026;p38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7" name="Google Shape;4027;p38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8" name="Google Shape;4028;p38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9" name="Google Shape;4029;p38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0" name="Google Shape;4030;p38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1" name="Google Shape;4031;p38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2" name="Google Shape;4032;p38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3" name="Google Shape;4033;p38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4" name="Google Shape;4034;p38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5" name="Google Shape;4035;p38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6" name="Google Shape;4036;p38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7" name="Google Shape;4037;p38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8" name="Google Shape;4038;p38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9" name="Google Shape;4039;p38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0" name="Google Shape;4040;p38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1" name="Google Shape;4041;p38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42" name="Google Shape;4042;p38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4043" name="Google Shape;4043;p3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4" name="Google Shape;4044;p3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5" name="Google Shape;4045;p3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6" name="Google Shape;4046;p3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7" name="Google Shape;4047;p3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48" name="Google Shape;4048;p38"/>
          <p:cNvGrpSpPr/>
          <p:nvPr/>
        </p:nvGrpSpPr>
        <p:grpSpPr>
          <a:xfrm>
            <a:off x="7307446" y="524392"/>
            <a:ext cx="1458674" cy="1629727"/>
            <a:chOff x="2181300" y="231400"/>
            <a:chExt cx="4262637" cy="4762499"/>
          </a:xfrm>
        </p:grpSpPr>
        <p:sp>
          <p:nvSpPr>
            <p:cNvPr id="4049" name="Google Shape;4049;p38"/>
            <p:cNvSpPr/>
            <p:nvPr/>
          </p:nvSpPr>
          <p:spPr>
            <a:xfrm>
              <a:off x="4504120" y="3382365"/>
              <a:ext cx="236644" cy="133254"/>
            </a:xfrm>
            <a:custGeom>
              <a:avLst/>
              <a:gdLst/>
              <a:ahLst/>
              <a:cxnLst/>
              <a:rect l="l" t="t" r="r" b="b"/>
              <a:pathLst>
                <a:path w="236644" h="133254" extrusionOk="0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0" name="Google Shape;4050;p38"/>
            <p:cNvSpPr/>
            <p:nvPr/>
          </p:nvSpPr>
          <p:spPr>
            <a:xfrm>
              <a:off x="5178128" y="3780033"/>
              <a:ext cx="236549" cy="133254"/>
            </a:xfrm>
            <a:custGeom>
              <a:avLst/>
              <a:gdLst/>
              <a:ahLst/>
              <a:cxnLst/>
              <a:rect l="l" t="t" r="r" b="b"/>
              <a:pathLst>
                <a:path w="236549" h="133254" extrusionOk="0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1" name="Google Shape;4051;p38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2" name="Google Shape;4052;p38"/>
            <p:cNvSpPr/>
            <p:nvPr/>
          </p:nvSpPr>
          <p:spPr>
            <a:xfrm>
              <a:off x="4629475" y="2174500"/>
              <a:ext cx="494671" cy="1273873"/>
            </a:xfrm>
            <a:custGeom>
              <a:avLst/>
              <a:gdLst/>
              <a:ahLst/>
              <a:cxnLst/>
              <a:rect l="l" t="t" r="r" b="b"/>
              <a:pathLst>
                <a:path w="494671" h="1273873" extrusionOk="0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3" name="Google Shape;4053;p38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4" name="Google Shape;4054;p38"/>
            <p:cNvSpPr/>
            <p:nvPr/>
          </p:nvSpPr>
          <p:spPr>
            <a:xfrm>
              <a:off x="5160832" y="224917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5" name="Google Shape;4055;p38"/>
            <p:cNvSpPr/>
            <p:nvPr/>
          </p:nvSpPr>
          <p:spPr>
            <a:xfrm>
              <a:off x="5078053" y="229651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6" name="Google Shape;4056;p38"/>
            <p:cNvSpPr/>
            <p:nvPr/>
          </p:nvSpPr>
          <p:spPr>
            <a:xfrm>
              <a:off x="4075404" y="1596713"/>
              <a:ext cx="2321774" cy="1343501"/>
            </a:xfrm>
            <a:custGeom>
              <a:avLst/>
              <a:gdLst/>
              <a:ahLst/>
              <a:cxnLst/>
              <a:rect l="l" t="t" r="r" b="b"/>
              <a:pathLst>
                <a:path w="2321774" h="1343501" extrusionOk="0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7" name="Google Shape;4057;p38"/>
            <p:cNvSpPr/>
            <p:nvPr/>
          </p:nvSpPr>
          <p:spPr>
            <a:xfrm>
              <a:off x="4075404" y="1654530"/>
              <a:ext cx="2221415" cy="1401603"/>
            </a:xfrm>
            <a:custGeom>
              <a:avLst/>
              <a:gdLst/>
              <a:ahLst/>
              <a:cxnLst/>
              <a:rect l="l" t="t" r="r" b="b"/>
              <a:pathLst>
                <a:path w="2221415" h="1401603" extrusionOk="0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8" name="Google Shape;4058;p38"/>
            <p:cNvSpPr/>
            <p:nvPr/>
          </p:nvSpPr>
          <p:spPr>
            <a:xfrm>
              <a:off x="4206176" y="231400"/>
              <a:ext cx="2045689" cy="2621660"/>
            </a:xfrm>
            <a:custGeom>
              <a:avLst/>
              <a:gdLst/>
              <a:ahLst/>
              <a:cxnLst/>
              <a:rect l="l" t="t" r="r" b="b"/>
              <a:pathLst>
                <a:path w="2045689" h="2621660" extrusionOk="0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9" name="Google Shape;4059;p38"/>
            <p:cNvSpPr/>
            <p:nvPr/>
          </p:nvSpPr>
          <p:spPr>
            <a:xfrm>
              <a:off x="6296819" y="2879159"/>
              <a:ext cx="101975" cy="176974"/>
            </a:xfrm>
            <a:custGeom>
              <a:avLst/>
              <a:gdLst/>
              <a:ahLst/>
              <a:cxnLst/>
              <a:rect l="l" t="t" r="r" b="b"/>
              <a:pathLst>
                <a:path w="101975" h="176974" extrusionOk="0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8"/>
            <p:cNvSpPr/>
            <p:nvPr/>
          </p:nvSpPr>
          <p:spPr>
            <a:xfrm>
              <a:off x="4356811" y="496480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1" name="Google Shape;4061;p38"/>
            <p:cNvSpPr/>
            <p:nvPr/>
          </p:nvSpPr>
          <p:spPr>
            <a:xfrm>
              <a:off x="4598397" y="636212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2" name="Google Shape;4062;p38"/>
            <p:cNvSpPr/>
            <p:nvPr/>
          </p:nvSpPr>
          <p:spPr>
            <a:xfrm>
              <a:off x="4356811" y="619924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3" name="Google Shape;4063;p38"/>
            <p:cNvSpPr/>
            <p:nvPr/>
          </p:nvSpPr>
          <p:spPr>
            <a:xfrm>
              <a:off x="4598397" y="759656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4" name="Google Shape;4064;p38"/>
            <p:cNvSpPr/>
            <p:nvPr/>
          </p:nvSpPr>
          <p:spPr>
            <a:xfrm>
              <a:off x="4356811" y="761466"/>
              <a:ext cx="169452" cy="163448"/>
            </a:xfrm>
            <a:custGeom>
              <a:avLst/>
              <a:gdLst/>
              <a:ahLst/>
              <a:cxnLst/>
              <a:rect l="l" t="t" r="r" b="b"/>
              <a:pathLst>
                <a:path w="169452" h="163448" extrusionOk="0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5" name="Google Shape;4065;p38"/>
            <p:cNvSpPr/>
            <p:nvPr/>
          </p:nvSpPr>
          <p:spPr>
            <a:xfrm>
              <a:off x="4598397" y="901293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6" name="Google Shape;4066;p38"/>
            <p:cNvSpPr/>
            <p:nvPr/>
          </p:nvSpPr>
          <p:spPr>
            <a:xfrm>
              <a:off x="4356811" y="903102"/>
              <a:ext cx="169452" cy="163449"/>
            </a:xfrm>
            <a:custGeom>
              <a:avLst/>
              <a:gdLst/>
              <a:ahLst/>
              <a:cxnLst/>
              <a:rect l="l" t="t" r="r" b="b"/>
              <a:pathLst>
                <a:path w="169452" h="163449" extrusionOk="0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7" name="Google Shape;4067;p38"/>
            <p:cNvSpPr/>
            <p:nvPr/>
          </p:nvSpPr>
          <p:spPr>
            <a:xfrm>
              <a:off x="4598397" y="1042929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5115879" y="982814"/>
              <a:ext cx="204046" cy="276142"/>
            </a:xfrm>
            <a:custGeom>
              <a:avLst/>
              <a:gdLst/>
              <a:ahLst/>
              <a:cxnLst/>
              <a:rect l="l" t="t" r="r" b="b"/>
              <a:pathLst>
                <a:path w="204046" h="276142" extrusionOk="0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297876" y="1025975"/>
              <a:ext cx="199579" cy="260699"/>
            </a:xfrm>
            <a:custGeom>
              <a:avLst/>
              <a:gdLst/>
              <a:ahLst/>
              <a:cxnLst/>
              <a:rect l="l" t="t" r="r" b="b"/>
              <a:pathLst>
                <a:path w="199579" h="260699" extrusionOk="0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5298541" y="1258956"/>
              <a:ext cx="212884" cy="276193"/>
            </a:xfrm>
            <a:custGeom>
              <a:avLst/>
              <a:gdLst/>
              <a:ahLst/>
              <a:cxnLst/>
              <a:rect l="l" t="t" r="r" b="b"/>
              <a:pathLst>
                <a:path w="212884" h="276193" extrusionOk="0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5084706" y="1024070"/>
              <a:ext cx="290055" cy="509778"/>
            </a:xfrm>
            <a:custGeom>
              <a:avLst/>
              <a:gdLst/>
              <a:ahLst/>
              <a:cxnLst/>
              <a:rect l="l" t="t" r="r" b="b"/>
              <a:pathLst>
                <a:path w="290055" h="509778" extrusionOk="0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5705494" y="1324174"/>
              <a:ext cx="204331" cy="276159"/>
            </a:xfrm>
            <a:custGeom>
              <a:avLst/>
              <a:gdLst/>
              <a:ahLst/>
              <a:cxnLst/>
              <a:rect l="l" t="t" r="r" b="b"/>
              <a:pathLst>
                <a:path w="204331" h="276159" extrusionOk="0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5887776" y="1367351"/>
              <a:ext cx="199579" cy="260603"/>
            </a:xfrm>
            <a:custGeom>
              <a:avLst/>
              <a:gdLst/>
              <a:ahLst/>
              <a:cxnLst/>
              <a:rect l="l" t="t" r="r" b="b"/>
              <a:pathLst>
                <a:path w="199579" h="260603" extrusionOk="0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5887776" y="1600333"/>
              <a:ext cx="213550" cy="276118"/>
            </a:xfrm>
            <a:custGeom>
              <a:avLst/>
              <a:gdLst/>
              <a:ahLst/>
              <a:cxnLst/>
              <a:rect l="l" t="t" r="r" b="b"/>
              <a:pathLst>
                <a:path w="213550" h="276118" extrusionOk="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5674606" y="1365446"/>
              <a:ext cx="290055" cy="509682"/>
            </a:xfrm>
            <a:custGeom>
              <a:avLst/>
              <a:gdLst/>
              <a:ahLst/>
              <a:cxnLst/>
              <a:rect l="l" t="t" r="r" b="b"/>
              <a:pathLst>
                <a:path w="290055" h="509682" extrusionOk="0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5115879" y="1943808"/>
              <a:ext cx="971477" cy="359289"/>
            </a:xfrm>
            <a:custGeom>
              <a:avLst/>
              <a:gdLst/>
              <a:ahLst/>
              <a:cxnLst/>
              <a:rect l="l" t="t" r="r" b="b"/>
              <a:pathLst>
                <a:path w="971477" h="359289" extrusionOk="0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w="13475" cap="flat" cmpd="sng">
              <a:solidFill>
                <a:srgbClr val="D6D8E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7" name="Google Shape;4077;p38"/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8" name="Google Shape;4078;p38"/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9" name="Google Shape;4079;p38"/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avLst/>
              <a:gdLst/>
              <a:ahLst/>
              <a:cxnLst/>
              <a:rect l="l" t="t" r="r" b="b"/>
              <a:pathLst>
                <a:path w="50162" h="86976" extrusionOk="0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0" name="Google Shape;4080;p38"/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4356811" y="1418691"/>
              <a:ext cx="57973" cy="235172"/>
            </a:xfrm>
            <a:custGeom>
              <a:avLst/>
              <a:gdLst/>
              <a:ahLst/>
              <a:cxnLst/>
              <a:rect l="l" t="t" r="r" b="b"/>
              <a:pathLst>
                <a:path w="57973" h="235172" extrusionOk="0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2" name="Google Shape;4082;p38"/>
            <p:cNvSpPr/>
            <p:nvPr/>
          </p:nvSpPr>
          <p:spPr>
            <a:xfrm>
              <a:off x="4517330" y="1440789"/>
              <a:ext cx="58068" cy="305942"/>
            </a:xfrm>
            <a:custGeom>
              <a:avLst/>
              <a:gdLst/>
              <a:ahLst/>
              <a:cxnLst/>
              <a:rect l="l" t="t" r="r" b="b"/>
              <a:pathLst>
                <a:path w="58068" h="305942" extrusionOk="0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3" name="Google Shape;4083;p38"/>
            <p:cNvSpPr/>
            <p:nvPr/>
          </p:nvSpPr>
          <p:spPr>
            <a:xfrm>
              <a:off x="4677849" y="1415738"/>
              <a:ext cx="58067" cy="423862"/>
            </a:xfrm>
            <a:custGeom>
              <a:avLst/>
              <a:gdLst/>
              <a:ahLst/>
              <a:cxnLst/>
              <a:rect l="l" t="t" r="r" b="b"/>
              <a:pathLst>
                <a:path w="58067" h="423862" extrusionOk="0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4" name="Google Shape;4084;p38"/>
            <p:cNvSpPr/>
            <p:nvPr/>
          </p:nvSpPr>
          <p:spPr>
            <a:xfrm>
              <a:off x="4838368" y="1414214"/>
              <a:ext cx="58068" cy="518255"/>
            </a:xfrm>
            <a:custGeom>
              <a:avLst/>
              <a:gdLst/>
              <a:ahLst/>
              <a:cxnLst/>
              <a:rect l="l" t="t" r="r" b="b"/>
              <a:pathLst>
                <a:path w="58068" h="518255" extrusionOk="0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5" name="Google Shape;4085;p38"/>
            <p:cNvSpPr/>
            <p:nvPr/>
          </p:nvSpPr>
          <p:spPr>
            <a:xfrm>
              <a:off x="5343399" y="3731361"/>
              <a:ext cx="99124" cy="151542"/>
            </a:xfrm>
            <a:custGeom>
              <a:avLst/>
              <a:gdLst/>
              <a:ahLst/>
              <a:cxnLst/>
              <a:rect l="l" t="t" r="r" b="b"/>
              <a:pathLst>
                <a:path w="99124" h="151542" extrusionOk="0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4678419" y="3350075"/>
              <a:ext cx="69282" cy="136588"/>
            </a:xfrm>
            <a:custGeom>
              <a:avLst/>
              <a:gdLst/>
              <a:ahLst/>
              <a:cxnLst/>
              <a:rect l="l" t="t" r="r" b="b"/>
              <a:pathLst>
                <a:path w="69282" h="136588" extrusionOk="0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87" name="Google Shape;4087;p38"/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4088" name="Google Shape;4088;p38"/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9" name="Google Shape;4089;p38"/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0" name="Google Shape;4090;p38"/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534" extrusionOk="0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1" name="Google Shape;4091;p38"/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2" name="Google Shape;4092;p38"/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3" name="Google Shape;4093;p38"/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248" extrusionOk="0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4" name="Google Shape;4094;p38"/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5" name="Google Shape;4095;p38"/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4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6" name="Google Shape;4096;p38"/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7" name="Google Shape;4097;p38"/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763" extrusionOk="0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8" name="Google Shape;4098;p38"/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9" name="Google Shape;4099;p38"/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0" name="Google Shape;4100;p38"/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1" name="Google Shape;4101;p38"/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623" h="18383" extrusionOk="0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2" name="Google Shape;4102;p38"/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573" extrusionOk="0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3" name="Google Shape;4103;p38"/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4" name="Google Shape;4104;p38"/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avLst/>
                <a:gdLst/>
                <a:ahLst/>
                <a:cxnLst/>
                <a:rect l="l" t="t" r="r" b="b"/>
                <a:pathLst>
                  <a:path w="221034" h="138969" extrusionOk="0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5" name="Google Shape;4105;p38"/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4106" name="Google Shape;4106;p38"/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7" name="Google Shape;4107;p38"/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576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8" name="Google Shape;4108;p38"/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9" name="Google Shape;4109;p38"/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0" name="Google Shape;4110;p38"/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16" h="275248" extrusionOk="0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1" name="Google Shape;4111;p38"/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714" h="258770" extrusionOk="0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2" name="Google Shape;4112;p38"/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8588" extrusionOk="0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3" name="Google Shape;4113;p38"/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4" name="Google Shape;4114;p38"/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5" name="Google Shape;4115;p38"/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6" name="Google Shape;4116;p38"/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7" name="Google Shape;4117;p38"/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8" name="Google Shape;4118;p38"/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9" name="Google Shape;4119;p38"/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0" name="Google Shape;4120;p38"/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1" name="Google Shape;4121;p38"/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9065" extrusionOk="0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2" name="Google Shape;4122;p38"/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4123" name="Google Shape;4123;p38"/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4" name="Google Shape;4124;p38"/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5" name="Google Shape;4125;p38"/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6" name="Google Shape;4126;p38"/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7" name="Google Shape;4127;p38"/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343" extrusionOk="0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8" name="Google Shape;4128;p38"/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9" name="Google Shape;4129;p38"/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5" extrusionOk="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0" name="Google Shape;4130;p38"/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1" name="Google Shape;4131;p38"/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2" name="Google Shape;4132;p38"/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3" name="Google Shape;4133;p38"/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5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4" name="Google Shape;4134;p38"/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5" name="Google Shape;4135;p38"/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6" name="Google Shape;4136;p38"/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7" name="Google Shape;4137;p38"/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8" name="Google Shape;4138;p38"/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36" h="139064" extrusionOk="0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9" name="Google Shape;4139;p38"/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4140" name="Google Shape;4140;p38"/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1" name="Google Shape;4141;p38"/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2" name="Google Shape;4142;p38"/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3" name="Google Shape;4143;p38"/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4" name="Google Shape;4144;p38"/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5" name="Google Shape;4145;p38"/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6" name="Google Shape;4146;p38"/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7" name="Google Shape;4147;p38"/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8" name="Google Shape;4148;p38"/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9" name="Google Shape;4149;p38"/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0" name="Google Shape;4150;p38"/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544" h="24669" extrusionOk="0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1" name="Google Shape;4151;p38"/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2" name="Google Shape;4152;p38"/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3" name="Google Shape;4153;p38"/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4" name="Google Shape;4154;p38"/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5" name="Google Shape;4155;p38"/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56" name="Google Shape;4156;p38"/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4157" name="Google Shape;4157;p38"/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8" name="Google Shape;4158;p38"/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9" name="Google Shape;4159;p38"/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0" name="Google Shape;4160;p38"/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1" name="Google Shape;4161;p38"/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4" extrusionOk="0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2" name="Google Shape;4162;p38"/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3" name="Google Shape;4163;p38"/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1515" h="139160" extrusionOk="0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4" name="Google Shape;4164;p38"/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5" name="Google Shape;4165;p38"/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6" name="Google Shape;4166;p38"/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7" name="Google Shape;4167;p38"/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8" name="Google Shape;4168;p38"/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9" name="Google Shape;4169;p38"/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0" name="Google Shape;4170;p38"/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1" name="Google Shape;4171;p38"/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2" name="Google Shape;4172;p38"/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221610" h="138874" extrusionOk="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73" name="Google Shape;4173;p38"/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4174" name="Google Shape;4174;p38"/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5" name="Google Shape;4175;p38"/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6" name="Google Shape;4176;p38"/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7" name="Google Shape;4177;p38"/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8" name="Google Shape;4178;p38"/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9" name="Google Shape;4179;p38"/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57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0" name="Google Shape;4180;p38"/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1" name="Google Shape;4181;p38"/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8970" extrusionOk="0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2" name="Google Shape;4182;p38"/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3" name="Google Shape;4183;p38"/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4" name="Google Shape;4184;p38"/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5" name="Google Shape;4185;p38"/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6" name="Google Shape;4186;p38"/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7" name="Google Shape;4187;p38"/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8" name="Google Shape;4188;p38"/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9" name="Google Shape;4189;p38"/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0" name="Google Shape;4190;p38"/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97" h="139065" extrusionOk="0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1" name="Google Shape;4191;p38"/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4192" name="Google Shape;4192;p38"/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3" name="Google Shape;4193;p38"/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4" name="Google Shape;4194;p38"/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5" name="Google Shape;4195;p38"/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6" name="Google Shape;4196;p38"/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3" extrusionOk="0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7" name="Google Shape;4197;p38"/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8" name="Google Shape;4198;p38"/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706" h="139065" extrusionOk="0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9" name="Google Shape;4199;p38"/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0" name="Google Shape;4200;p38"/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763" extrusionOk="0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1" name="Google Shape;4201;p38"/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2" name="Google Shape;4202;p38"/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3" name="Google Shape;4203;p38"/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4" name="Google Shape;4204;p38"/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5" name="Google Shape;4205;p38"/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6" name="Google Shape;4206;p38"/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7" name="Google Shape;4207;p38"/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0369" h="139160" extrusionOk="0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08" name="Google Shape;4208;p38"/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4209" name="Google Shape;4209;p38"/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0" name="Google Shape;4210;p38"/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1" name="Google Shape;4211;p38"/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2" name="Google Shape;4212;p38"/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3" name="Google Shape;4213;p38"/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4" name="Google Shape;4214;p38"/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5" name="Google Shape;4215;p38"/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6" name="Google Shape;4216;p38"/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8970" extrusionOk="0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7" name="Google Shape;4217;p38"/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8" name="Google Shape;4218;p38"/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9" name="Google Shape;4219;p38"/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569" h="13049" extrusionOk="0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0" name="Google Shape;4220;p38"/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1" name="Google Shape;4221;p38"/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2" name="Google Shape;4222;p38"/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3" name="Google Shape;4223;p38"/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4" name="Google Shape;4224;p38"/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5" name="Google Shape;4225;p38"/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9065" extrusionOk="0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26" name="Google Shape;4226;p38"/>
            <p:cNvSpPr/>
            <p:nvPr/>
          </p:nvSpPr>
          <p:spPr>
            <a:xfrm>
              <a:off x="5615017" y="4460119"/>
              <a:ext cx="828920" cy="479679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7" name="Google Shape;4227;p38"/>
            <p:cNvSpPr/>
            <p:nvPr/>
          </p:nvSpPr>
          <p:spPr>
            <a:xfrm>
              <a:off x="5846435" y="2182763"/>
              <a:ext cx="465451" cy="682637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8" name="Google Shape;4228;p38"/>
            <p:cNvSpPr/>
            <p:nvPr/>
          </p:nvSpPr>
          <p:spPr>
            <a:xfrm>
              <a:off x="5832052" y="2673876"/>
              <a:ext cx="86758" cy="504907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9" name="Google Shape;4229;p38"/>
            <p:cNvSpPr/>
            <p:nvPr/>
          </p:nvSpPr>
          <p:spPr>
            <a:xfrm>
              <a:off x="5882176" y="2176405"/>
              <a:ext cx="221715" cy="275766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0" name="Google Shape;4230;p38"/>
            <p:cNvSpPr/>
            <p:nvPr/>
          </p:nvSpPr>
          <p:spPr>
            <a:xfrm>
              <a:off x="5925036" y="2475870"/>
              <a:ext cx="274953" cy="308347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1" name="Google Shape;4231;p38"/>
            <p:cNvSpPr/>
            <p:nvPr/>
          </p:nvSpPr>
          <p:spPr>
            <a:xfrm>
              <a:off x="5845497" y="2576533"/>
              <a:ext cx="400459" cy="461811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2" name="Google Shape;4232;p38"/>
            <p:cNvSpPr/>
            <p:nvPr/>
          </p:nvSpPr>
          <p:spPr>
            <a:xfrm>
              <a:off x="5916607" y="2198526"/>
              <a:ext cx="294816" cy="364308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3" name="Google Shape;4233;p38"/>
            <p:cNvSpPr/>
            <p:nvPr/>
          </p:nvSpPr>
          <p:spPr>
            <a:xfrm>
              <a:off x="5928072" y="2197020"/>
              <a:ext cx="296585" cy="278850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4" name="Google Shape;4234;p38"/>
            <p:cNvSpPr/>
            <p:nvPr/>
          </p:nvSpPr>
          <p:spPr>
            <a:xfrm>
              <a:off x="5977205" y="4610895"/>
              <a:ext cx="232912" cy="178155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5" name="Google Shape;4235;p38"/>
            <p:cNvSpPr/>
            <p:nvPr/>
          </p:nvSpPr>
          <p:spPr>
            <a:xfrm>
              <a:off x="5978157" y="4667764"/>
              <a:ext cx="231905" cy="121227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6" name="Google Shape;4236;p38"/>
            <p:cNvSpPr/>
            <p:nvPr/>
          </p:nvSpPr>
          <p:spPr>
            <a:xfrm>
              <a:off x="5800764" y="4571652"/>
              <a:ext cx="213680" cy="165568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7" name="Google Shape;4237;p38"/>
            <p:cNvSpPr/>
            <p:nvPr/>
          </p:nvSpPr>
          <p:spPr>
            <a:xfrm>
              <a:off x="5801482" y="4626139"/>
              <a:ext cx="212755" cy="111143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8" name="Google Shape;4238;p38"/>
            <p:cNvSpPr/>
            <p:nvPr/>
          </p:nvSpPr>
          <p:spPr>
            <a:xfrm>
              <a:off x="5835285" y="3032607"/>
              <a:ext cx="455829" cy="159522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9" name="Google Shape;4239;p38"/>
            <p:cNvSpPr/>
            <p:nvPr/>
          </p:nvSpPr>
          <p:spPr>
            <a:xfrm>
              <a:off x="5815995" y="3000698"/>
              <a:ext cx="485198" cy="1060979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0" name="Google Shape;4240;p38"/>
            <p:cNvSpPr/>
            <p:nvPr/>
          </p:nvSpPr>
          <p:spPr>
            <a:xfrm>
              <a:off x="5561118" y="2683306"/>
              <a:ext cx="698939" cy="60971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1" name="Google Shape;4241;p38"/>
            <p:cNvSpPr/>
            <p:nvPr/>
          </p:nvSpPr>
          <p:spPr>
            <a:xfrm>
              <a:off x="6103702" y="2644294"/>
              <a:ext cx="168312" cy="197615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2" name="Google Shape;4242;p38"/>
            <p:cNvSpPr/>
            <p:nvPr/>
          </p:nvSpPr>
          <p:spPr>
            <a:xfrm>
              <a:off x="5833319" y="2576558"/>
              <a:ext cx="135999" cy="14296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3" name="Google Shape;4243;p38"/>
            <p:cNvSpPr/>
            <p:nvPr/>
          </p:nvSpPr>
          <p:spPr>
            <a:xfrm>
              <a:off x="2925535" y="2722330"/>
              <a:ext cx="1200895" cy="746478"/>
            </a:xfrm>
            <a:custGeom>
              <a:avLst/>
              <a:gdLst/>
              <a:ahLst/>
              <a:cxnLst/>
              <a:rect l="l" t="t" r="r" b="b"/>
              <a:pathLst>
                <a:path w="1200895" h="746478" extrusionOk="0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4" name="Google Shape;4244;p38"/>
            <p:cNvSpPr/>
            <p:nvPr/>
          </p:nvSpPr>
          <p:spPr>
            <a:xfrm>
              <a:off x="2868613" y="1365288"/>
              <a:ext cx="1401428" cy="1812876"/>
            </a:xfrm>
            <a:custGeom>
              <a:avLst/>
              <a:gdLst/>
              <a:ahLst/>
              <a:cxnLst/>
              <a:rect l="l" t="t" r="r" b="b"/>
              <a:pathLst>
                <a:path w="1401428" h="1812876" extrusionOk="0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5" name="Google Shape;4245;p38"/>
            <p:cNvSpPr/>
            <p:nvPr/>
          </p:nvSpPr>
          <p:spPr>
            <a:xfrm>
              <a:off x="2977907" y="1395545"/>
              <a:ext cx="128396" cy="88201"/>
            </a:xfrm>
            <a:custGeom>
              <a:avLst/>
              <a:gdLst/>
              <a:ahLst/>
              <a:cxnLst/>
              <a:rect l="l" t="t" r="r" b="b"/>
              <a:pathLst>
                <a:path w="128396" h="88201" extrusionOk="0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6" name="Google Shape;4246;p38"/>
            <p:cNvSpPr/>
            <p:nvPr/>
          </p:nvSpPr>
          <p:spPr>
            <a:xfrm>
              <a:off x="3945392" y="3100901"/>
              <a:ext cx="140370" cy="95440"/>
            </a:xfrm>
            <a:custGeom>
              <a:avLst/>
              <a:gdLst/>
              <a:ahLst/>
              <a:cxnLst/>
              <a:rect l="l" t="t" r="r" b="b"/>
              <a:pathLst>
                <a:path w="140370" h="95440" extrusionOk="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7" name="Google Shape;4247;p38"/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avLst/>
              <a:gdLst/>
              <a:ahLst/>
              <a:cxnLst/>
              <a:rect l="l" t="t" r="r" b="b"/>
              <a:pathLst>
                <a:path w="1041804" h="1808606" extrusionOk="0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8" name="Google Shape;4248;p38"/>
            <p:cNvSpPr/>
            <p:nvPr/>
          </p:nvSpPr>
          <p:spPr>
            <a:xfrm>
              <a:off x="2779183" y="1414991"/>
              <a:ext cx="1401428" cy="1812826"/>
            </a:xfrm>
            <a:custGeom>
              <a:avLst/>
              <a:gdLst/>
              <a:ahLst/>
              <a:cxnLst/>
              <a:rect l="l" t="t" r="r" b="b"/>
              <a:pathLst>
                <a:path w="1401428" h="1812826" extrusionOk="0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9" name="Google Shape;4249;p38"/>
            <p:cNvSpPr/>
            <p:nvPr/>
          </p:nvSpPr>
          <p:spPr>
            <a:xfrm>
              <a:off x="3046144" y="1759790"/>
              <a:ext cx="868170" cy="1123263"/>
            </a:xfrm>
            <a:custGeom>
              <a:avLst/>
              <a:gdLst/>
              <a:ahLst/>
              <a:cxnLst/>
              <a:rect l="l" t="t" r="r" b="b"/>
              <a:pathLst>
                <a:path w="868170" h="1123263" extrusionOk="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0" name="Google Shape;4250;p38"/>
            <p:cNvSpPr/>
            <p:nvPr/>
          </p:nvSpPr>
          <p:spPr>
            <a:xfrm>
              <a:off x="3308258" y="2099261"/>
              <a:ext cx="343371" cy="444102"/>
            </a:xfrm>
            <a:custGeom>
              <a:avLst/>
              <a:gdLst/>
              <a:ahLst/>
              <a:cxnLst/>
              <a:rect l="l" t="t" r="r" b="b"/>
              <a:pathLst>
                <a:path w="343371" h="444102" extrusionOk="0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1" name="Google Shape;4251;p38"/>
            <p:cNvSpPr/>
            <p:nvPr/>
          </p:nvSpPr>
          <p:spPr>
            <a:xfrm>
              <a:off x="2221786" y="2914306"/>
              <a:ext cx="208703" cy="88772"/>
            </a:xfrm>
            <a:custGeom>
              <a:avLst/>
              <a:gdLst/>
              <a:ahLst/>
              <a:cxnLst/>
              <a:rect l="l" t="t" r="r" b="b"/>
              <a:pathLst>
                <a:path w="208703" h="88772" extrusionOk="0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2" name="Google Shape;4252;p38"/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3" name="Google Shape;4253;p38"/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4" name="Google Shape;4254;p38"/>
            <p:cNvSpPr/>
            <p:nvPr/>
          </p:nvSpPr>
          <p:spPr>
            <a:xfrm>
              <a:off x="2314638" y="2924117"/>
              <a:ext cx="167836" cy="171354"/>
            </a:xfrm>
            <a:custGeom>
              <a:avLst/>
              <a:gdLst/>
              <a:ahLst/>
              <a:cxnLst/>
              <a:rect l="l" t="t" r="r" b="b"/>
              <a:pathLst>
                <a:path w="167836" h="171354" extrusionOk="0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5" name="Google Shape;4255;p38"/>
            <p:cNvSpPr/>
            <p:nvPr/>
          </p:nvSpPr>
          <p:spPr>
            <a:xfrm>
              <a:off x="2290498" y="2306802"/>
              <a:ext cx="1203749" cy="724947"/>
            </a:xfrm>
            <a:custGeom>
              <a:avLst/>
              <a:gdLst/>
              <a:ahLst/>
              <a:cxnLst/>
              <a:rect l="l" t="t" r="r" b="b"/>
              <a:pathLst>
                <a:path w="1203749" h="724947" extrusionOk="0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6" name="Google Shape;4256;p38"/>
          <p:cNvGrpSpPr/>
          <p:nvPr/>
        </p:nvGrpSpPr>
        <p:grpSpPr>
          <a:xfrm>
            <a:off x="7353972" y="2937150"/>
            <a:ext cx="1412160" cy="1611152"/>
            <a:chOff x="2602525" y="317054"/>
            <a:chExt cx="4174283" cy="4762495"/>
          </a:xfrm>
        </p:grpSpPr>
        <p:sp>
          <p:nvSpPr>
            <p:cNvPr id="4257" name="Google Shape;4257;p38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8" name="Google Shape;4258;p38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9" name="Google Shape;4259;p38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0" name="Google Shape;4260;p38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1" name="Google Shape;4261;p38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2" name="Google Shape;4262;p38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3" name="Google Shape;4263;p38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4" name="Google Shape;4264;p38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5" name="Google Shape;4265;p38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6" name="Google Shape;4266;p38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7" name="Google Shape;4267;p38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8" name="Google Shape;4268;p38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9" name="Google Shape;4269;p38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0" name="Google Shape;4270;p38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1" name="Google Shape;4271;p38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2" name="Google Shape;4272;p38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3" name="Google Shape;4273;p38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4" name="Google Shape;4274;p38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5" name="Google Shape;4275;p38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6" name="Google Shape;4276;p38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7" name="Google Shape;4277;p38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8" name="Google Shape;4278;p38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9" name="Google Shape;4279;p38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0" name="Google Shape;4280;p38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1" name="Google Shape;4281;p38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2" name="Google Shape;4282;p38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3" name="Google Shape;4283;p38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4" name="Google Shape;4284;p38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5" name="Google Shape;4285;p38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6" name="Google Shape;4286;p38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7" name="Google Shape;4287;p38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8" name="Google Shape;4288;p38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9" name="Google Shape;4289;p38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0" name="Google Shape;4290;p38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1" name="Google Shape;4291;p38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2" name="Google Shape;4292;p38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3" name="Google Shape;4293;p38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4" name="Google Shape;4294;p38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5" name="Google Shape;4295;p38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6" name="Google Shape;4296;p38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7" name="Google Shape;4297;p38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8" name="Google Shape;4298;p38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9" name="Google Shape;4299;p38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0" name="Google Shape;4300;p38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1" name="Google Shape;4301;p38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2" name="Google Shape;4302;p38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3" name="Google Shape;4303;p38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4" name="Google Shape;4304;p38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5" name="Google Shape;4305;p38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6" name="Google Shape;4306;p38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7" name="Google Shape;4307;p38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8" name="Google Shape;4308;p38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9" name="Google Shape;4309;p38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0" name="Google Shape;4310;p38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1" name="Google Shape;4311;p38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2" name="Google Shape;4312;p38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3" name="Google Shape;4313;p38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14" name="Google Shape;4314;p38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4315" name="Google Shape;4315;p38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4316" name="Google Shape;4316;p38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7" name="Google Shape;4317;p38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8" name="Google Shape;4318;p38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319" name="Google Shape;4319;p38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4320" name="Google Shape;4320;p38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1" name="Google Shape;4321;p38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322" name="Google Shape;4322;p38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3" name="Google Shape;4323;p38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4" name="Google Shape;4324;p38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5" name="Google Shape;4325;p38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6" name="Google Shape;4326;p38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7" name="Google Shape;4327;p38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8" name="Google Shape;4328;p38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9" name="Google Shape;4329;p38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0" name="Google Shape;4330;p38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1" name="Google Shape;4331;p38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2" name="Google Shape;4332;p38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3" name="Google Shape;4333;p38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4" name="Google Shape;4334;p38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5" name="Google Shape;4335;p38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6" name="Google Shape;4336;p38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7" name="Google Shape;4337;p38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8" name="Google Shape;4338;p38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9" name="Google Shape;4339;p38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0" name="Google Shape;4340;p38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1" name="Google Shape;4341;p38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2" name="Google Shape;4342;p38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3" name="Google Shape;4343;p38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4" name="Google Shape;4344;p38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5" name="Google Shape;4345;p38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6" name="Google Shape;4346;p38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7" name="Google Shape;4347;p38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8" name="Google Shape;4348;p38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9" name="Google Shape;4349;p38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0" name="Google Shape;4350;p38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1" name="Google Shape;4351;p38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2" name="Google Shape;4352;p38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3" name="Google Shape;4353;p38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4" name="Google Shape;4354;p38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5" name="Google Shape;4355;p38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6" name="Google Shape;4356;p38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7" name="Google Shape;4357;p38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8" name="Google Shape;4358;p38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9" name="Google Shape;4359;p38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0" name="Google Shape;4360;p38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1" name="Google Shape;4361;p38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2" name="Google Shape;4362;p38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3" name="Google Shape;4363;p38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4" name="Google Shape;4364;p38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5" name="Google Shape;4365;p38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6" name="Google Shape;4366;p38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7" name="Google Shape;4367;p38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8" name="Google Shape;4368;p38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9" name="Google Shape;4369;p38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0" name="Google Shape;4370;p38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1" name="Google Shape;4371;p38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2" name="Google Shape;4372;p38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3" name="Google Shape;4373;p38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4" name="Google Shape;4374;p38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5" name="Google Shape;4375;p38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6" name="Google Shape;4376;p38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7" name="Google Shape;4377;p38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8" name="Google Shape;4378;p38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9" name="Google Shape;4379;p38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0" name="Google Shape;4380;p38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1" name="Google Shape;4381;p38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2" name="Google Shape;4382;p38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3" name="Google Shape;4383;p38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4" name="Google Shape;4384;p38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5" name="Google Shape;4385;p38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86" name="Google Shape;4386;p38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4387" name="Google Shape;4387;p38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4388" name="Google Shape;4388;p38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9" name="Google Shape;4389;p38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0" name="Google Shape;4390;p38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1" name="Google Shape;4391;p38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2" name="Google Shape;4392;p38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393" name="Google Shape;4393;p38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4" name="Google Shape;4394;p38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5" name="Google Shape;4395;p38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396" name="Google Shape;4396;p38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7" name="Google Shape;4397;p38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8" name="Google Shape;4398;p38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9" name="Google Shape;4399;p38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0" name="Google Shape;4400;p38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1" name="Google Shape;4401;p38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2" name="Google Shape;4402;p38"/>
          <p:cNvSpPr txBox="1">
            <a:spLocks noGrp="1"/>
          </p:cNvSpPr>
          <p:nvPr>
            <p:ph type="title"/>
          </p:nvPr>
        </p:nvSpPr>
        <p:spPr>
          <a:xfrm>
            <a:off x="381000" y="624650"/>
            <a:ext cx="1562100" cy="46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/>
              <a:t>Risorse Extra</a:t>
            </a:r>
            <a:endParaRPr sz="2400" dirty="0"/>
          </a:p>
        </p:txBody>
      </p:sp>
      <p:sp>
        <p:nvSpPr>
          <p:cNvPr id="4403" name="Google Shape;4403;p38"/>
          <p:cNvSpPr txBox="1"/>
          <p:nvPr/>
        </p:nvSpPr>
        <p:spPr>
          <a:xfrm>
            <a:off x="381000" y="1466850"/>
            <a:ext cx="1782600" cy="3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latin typeface="Barlow Light"/>
                <a:ea typeface="Barlow Light"/>
                <a:cs typeface="Barlow Light"/>
                <a:sym typeface="Barlow Light"/>
              </a:rPr>
              <a:t>Illustrazioni create da </a:t>
            </a:r>
            <a:r>
              <a:rPr lang="en" sz="1200" u="sng" dirty="0">
                <a:solidFill>
                  <a:schemeClr val="hlink"/>
                </a:solidFill>
                <a:latin typeface="Barlow Light"/>
                <a:ea typeface="Barlow Light"/>
                <a:cs typeface="Barlow Light"/>
                <a:sym typeface="Barlow Light"/>
                <a:hlinkClick r:id="rId3"/>
              </a:rPr>
              <a:t>Sergei Tikhonov</a:t>
            </a:r>
            <a:r>
              <a:rPr lang="en" sz="1200" dirty="0">
                <a:latin typeface="Barlow Light"/>
                <a:ea typeface="Barlow Light"/>
                <a:cs typeface="Barlow Light"/>
                <a:sym typeface="Barlow Light"/>
              </a:rPr>
              <a:t>.</a:t>
            </a:r>
            <a:endParaRPr sz="1200" dirty="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dirty="0">
                <a:latin typeface="Barlow Light"/>
                <a:ea typeface="Barlow Light"/>
                <a:cs typeface="Barlow Light"/>
                <a:sym typeface="Barlow Light"/>
              </a:rPr>
              <a:t>Free illustrations published under the MIT License. You can use them for personal and commercial projects, without the need to include attribution.</a:t>
            </a:r>
            <a:endParaRPr sz="1200" dirty="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  <a:latin typeface="Barlow Light"/>
                <a:ea typeface="Barlow Light"/>
                <a:cs typeface="Barlow Light"/>
                <a:sym typeface="Barlow Light"/>
                <a:hlinkClick r:id="rId4"/>
              </a:rPr>
              <a:t>See license</a:t>
            </a:r>
            <a:r>
              <a:rPr lang="en" sz="1200" dirty="0">
                <a:latin typeface="Barlow Light"/>
                <a:ea typeface="Barlow Light"/>
                <a:cs typeface="Barlow Light"/>
                <a:sym typeface="Barlow Light"/>
              </a:rPr>
              <a:t>.</a:t>
            </a:r>
            <a:endParaRPr sz="1200" dirty="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8" name="Google Shape;4408;p39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900" b="1" dirty="0"/>
              <a:t>Le icone sono facilmente editabili.</a:t>
            </a:r>
            <a:br>
              <a:rPr lang="en" sz="900" dirty="0"/>
            </a:br>
            <a:br>
              <a:rPr lang="en" sz="900" dirty="0"/>
            </a:br>
            <a:r>
              <a:rPr lang="it-IT" sz="900" dirty="0"/>
              <a:t>Ciò significa che puoi: </a:t>
            </a:r>
          </a:p>
          <a:p>
            <a:pPr lvl="0" indent="-285750">
              <a:lnSpc>
                <a:spcPct val="100000"/>
              </a:lnSpc>
              <a:spcBef>
                <a:spcPts val="0"/>
              </a:spcBef>
              <a:buSzPts val="900"/>
            </a:pPr>
            <a:r>
              <a:rPr lang="it-IT" sz="900" dirty="0"/>
              <a:t>Ridimensionarle senza perdere qualità.</a:t>
            </a:r>
          </a:p>
          <a:p>
            <a:pPr lvl="0" indent="-285750">
              <a:lnSpc>
                <a:spcPct val="100000"/>
              </a:lnSpc>
              <a:spcBef>
                <a:spcPts val="0"/>
              </a:spcBef>
              <a:buSzPts val="900"/>
            </a:pPr>
            <a:r>
              <a:rPr lang="it-IT" sz="900" dirty="0"/>
              <a:t>Cambiare colore di riempimento e opacità. </a:t>
            </a:r>
          </a:p>
          <a:p>
            <a:pPr marL="171450" lvl="0" indent="0">
              <a:lnSpc>
                <a:spcPct val="100000"/>
              </a:lnSpc>
              <a:spcBef>
                <a:spcPts val="0"/>
              </a:spcBef>
              <a:buSzPts val="900"/>
              <a:buNone/>
            </a:pPr>
            <a:endParaRPr lang="it-IT" sz="900" dirty="0"/>
          </a:p>
          <a:p>
            <a:pPr marL="171450" lvl="0" indent="0">
              <a:lnSpc>
                <a:spcPct val="100000"/>
              </a:lnSpc>
              <a:spcBef>
                <a:spcPts val="0"/>
              </a:spcBef>
              <a:buSzPts val="900"/>
              <a:buNone/>
            </a:pPr>
            <a:r>
              <a:rPr lang="it-IT" sz="900" dirty="0"/>
              <a:t>Bello vero? :)</a:t>
            </a:r>
            <a:br>
              <a:rPr lang="en" sz="900" dirty="0"/>
            </a:br>
            <a:br>
              <a:rPr lang="en" sz="900" dirty="0"/>
            </a:br>
            <a:r>
              <a:rPr lang="it-IT" sz="900" dirty="0"/>
              <a:t>Esempi</a:t>
            </a:r>
            <a:endParaRPr sz="900" dirty="0"/>
          </a:p>
        </p:txBody>
      </p:sp>
      <p:grpSp>
        <p:nvGrpSpPr>
          <p:cNvPr id="4409" name="Google Shape;4409;p3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4410" name="Google Shape;4410;p39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1" name="Google Shape;4411;p3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2" name="Google Shape;4412;p39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3" name="Google Shape;4413;p39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4" name="Google Shape;4414;p39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5" name="Google Shape;4415;p39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16" name="Google Shape;4416;p3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4417" name="Google Shape;4417;p39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8" name="Google Shape;4418;p39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19" name="Google Shape;4419;p3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4420" name="Google Shape;4420;p39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21" name="Google Shape;4421;p39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22" name="Google Shape;4422;p39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423" name="Google Shape;4423;p39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424" name="Google Shape;4424;p3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4425" name="Google Shape;4425;p39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26" name="Google Shape;4426;p39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27" name="Google Shape;4427;p39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28" name="Google Shape;4428;p3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4429" name="Google Shape;4429;p39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0" name="Google Shape;4430;p39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1" name="Google Shape;4431;p39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2" name="Google Shape;4432;p39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33" name="Google Shape;4433;p39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434" name="Google Shape;4434;p3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4435" name="Google Shape;4435;p3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6" name="Google Shape;4436;p3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7" name="Google Shape;4437;p3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8" name="Google Shape;4438;p3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9" name="Google Shape;4439;p3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0" name="Google Shape;4440;p3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1" name="Google Shape;4441;p3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2" name="Google Shape;4442;p3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3" name="Google Shape;4443;p3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4" name="Google Shape;4444;p3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5" name="Google Shape;4445;p3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6" name="Google Shape;4446;p3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7" name="Google Shape;4447;p3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8" name="Google Shape;4448;p3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9" name="Google Shape;4449;p3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0" name="Google Shape;4450;p3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1" name="Google Shape;4451;p3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2" name="Google Shape;4452;p3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3" name="Google Shape;4453;p3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4" name="Google Shape;4454;p3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55" name="Google Shape;4455;p3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4456" name="Google Shape;4456;p39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7" name="Google Shape;4457;p39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58" name="Google Shape;4458;p3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4459" name="Google Shape;4459;p39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0" name="Google Shape;4460;p39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1" name="Google Shape;4461;p39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62" name="Google Shape;4462;p3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4463" name="Google Shape;4463;p39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4" name="Google Shape;4464;p39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5" name="Google Shape;4465;p39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66" name="Google Shape;4466;p3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4467" name="Google Shape;4467;p3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8" name="Google Shape;4468;p39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9" name="Google Shape;4469;p3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70" name="Google Shape;4470;p3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71" name="Google Shape;4471;p39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472" name="Google Shape;4472;p39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473" name="Google Shape;4473;p39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474" name="Google Shape;4474;p39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475" name="Google Shape;4475;p3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4476" name="Google Shape;4476;p39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77" name="Google Shape;4477;p39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78" name="Google Shape;4478;p3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4479" name="Google Shape;4479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80" name="Google Shape;4480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81" name="Google Shape;4481;p3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4482" name="Google Shape;4482;p39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83" name="Google Shape;4483;p39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84" name="Google Shape;4484;p3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4485" name="Google Shape;4485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86" name="Google Shape;4486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87" name="Google Shape;4487;p3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4488" name="Google Shape;4488;p39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89" name="Google Shape;4489;p39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0" name="Google Shape;4490;p39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1" name="Google Shape;4491;p39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92" name="Google Shape;4492;p3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4493" name="Google Shape;4493;p39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4" name="Google Shape;4494;p3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95" name="Google Shape;4495;p3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4496" name="Google Shape;4496;p3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7" name="Google Shape;4497;p39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8" name="Google Shape;4498;p39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99" name="Google Shape;4499;p39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500" name="Google Shape;4500;p3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4501" name="Google Shape;4501;p39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2" name="Google Shape;4502;p39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03" name="Google Shape;4503;p3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4504" name="Google Shape;4504;p3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5" name="Google Shape;4505;p39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6" name="Google Shape;4506;p39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7" name="Google Shape;4507;p39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8" name="Google Shape;4508;p39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09" name="Google Shape;4509;p3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4510" name="Google Shape;4510;p39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1" name="Google Shape;4511;p39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12" name="Google Shape;4512;p3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4513" name="Google Shape;4513;p3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4" name="Google Shape;4514;p3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5" name="Google Shape;4515;p3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6" name="Google Shape;4516;p3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7" name="Google Shape;4517;p3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18" name="Google Shape;4518;p3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4519" name="Google Shape;4519;p39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0" name="Google Shape;4520;p39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1" name="Google Shape;4521;p39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2" name="Google Shape;4522;p39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3" name="Google Shape;4523;p39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24" name="Google Shape;4524;p3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4525" name="Google Shape;4525;p39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6" name="Google Shape;4526;p39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7" name="Google Shape;4527;p39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8" name="Google Shape;4528;p39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529" name="Google Shape;4529;p39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30" name="Google Shape;4530;p39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31" name="Google Shape;4531;p39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532" name="Google Shape;4532;p3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4533" name="Google Shape;4533;p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34" name="Google Shape;4534;p39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35" name="Google Shape;4535;p3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4536" name="Google Shape;4536;p39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37" name="Google Shape;4537;p39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38" name="Google Shape;4538;p3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4539" name="Google Shape;4539;p39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40" name="Google Shape;4540;p39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541" name="Google Shape;4541;p39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542" name="Google Shape;4542;p3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4543" name="Google Shape;4543;p3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44" name="Google Shape;4544;p3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45" name="Google Shape;4545;p3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4546" name="Google Shape;4546;p3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47" name="Google Shape;4547;p3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48" name="Google Shape;4548;p3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49" name="Google Shape;4549;p3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50" name="Google Shape;4550;p3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51" name="Google Shape;4551;p3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4552" name="Google Shape;4552;p39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53" name="Google Shape;4553;p39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554" name="Google Shape;4554;p39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55" name="Google Shape;4555;p39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556" name="Google Shape;4556;p3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4557" name="Google Shape;4557;p3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58" name="Google Shape;4558;p39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59" name="Google Shape;4559;p3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4560" name="Google Shape;4560;p39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1" name="Google Shape;4561;p39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562" name="Google Shape;4562;p39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563" name="Google Shape;4563;p3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4564" name="Google Shape;4564;p3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5" name="Google Shape;4565;p3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66" name="Google Shape;4566;p3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4567" name="Google Shape;4567;p3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8" name="Google Shape;4568;p3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9" name="Google Shape;4569;p3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570" name="Google Shape;4570;p39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71" name="Google Shape;4571;p39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572" name="Google Shape;4572;p3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4573" name="Google Shape;4573;p39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74" name="Google Shape;4574;p39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75" name="Google Shape;4575;p3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4576" name="Google Shape;4576;p39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77" name="Google Shape;4577;p39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78" name="Google Shape;4578;p39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79" name="Google Shape;4579;p39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80" name="Google Shape;4580;p3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4581" name="Google Shape;4581;p39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82" name="Google Shape;4582;p39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83" name="Google Shape;4583;p39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84" name="Google Shape;4584;p3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4585" name="Google Shape;4585;p39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86" name="Google Shape;4586;p3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87" name="Google Shape;4587;p3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4588" name="Google Shape;4588;p39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89" name="Google Shape;4589;p39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0" name="Google Shape;4590;p39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91" name="Google Shape;4591;p3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4592" name="Google Shape;4592;p39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3" name="Google Shape;4593;p39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4" name="Google Shape;4594;p39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5" name="Google Shape;4595;p39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6" name="Google Shape;4596;p39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97" name="Google Shape;4597;p3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4598" name="Google Shape;4598;p39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9" name="Google Shape;4599;p39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00" name="Google Shape;4600;p3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4601" name="Google Shape;4601;p3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2" name="Google Shape;4602;p3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3" name="Google Shape;4603;p3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4" name="Google Shape;4604;p3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5" name="Google Shape;4605;p3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06" name="Google Shape;4606;p39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607" name="Google Shape;4607;p3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4608" name="Google Shape;4608;p3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9" name="Google Shape;4609;p3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10" name="Google Shape;4610;p3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4611" name="Google Shape;4611;p3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2" name="Google Shape;4612;p3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3" name="Google Shape;4613;p3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4" name="Google Shape;4614;p3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15" name="Google Shape;4615;p39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616" name="Google Shape;4616;p3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4617" name="Google Shape;4617;p39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8" name="Google Shape;4618;p39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9" name="Google Shape;4619;p39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20" name="Google Shape;4620;p3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4621" name="Google Shape;4621;p39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22" name="Google Shape;4622;p39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23" name="Google Shape;4623;p39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24" name="Google Shape;4624;p39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625" name="Google Shape;4625;p39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626" name="Google Shape;4626;p39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627" name="Google Shape;4627;p3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4628" name="Google Shape;4628;p39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29" name="Google Shape;4629;p39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30" name="Google Shape;4630;p39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31" name="Google Shape;4631;p39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632" name="Google Shape;4632;p3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4633" name="Google Shape;4633;p39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34" name="Google Shape;4634;p39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35" name="Google Shape;4635;p39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36" name="Google Shape;4636;p39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637" name="Google Shape;4637;p3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4638" name="Google Shape;4638;p39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39" name="Google Shape;4639;p39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0" name="Google Shape;4640;p39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1" name="Google Shape;4641;p39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2" name="Google Shape;4642;p39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43" name="Google Shape;4643;p3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4644" name="Google Shape;4644;p39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5" name="Google Shape;4645;p39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6" name="Google Shape;4646;p39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47" name="Google Shape;4647;p3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4648" name="Google Shape;4648;p39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9" name="Google Shape;4649;p39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0" name="Google Shape;4650;p39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51" name="Google Shape;4651;p3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4652" name="Google Shape;4652;p39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3" name="Google Shape;4653;p39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4" name="Google Shape;4654;p39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5" name="Google Shape;4655;p39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6" name="Google Shape;4656;p39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57" name="Google Shape;4657;p3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4658" name="Google Shape;4658;p39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9" name="Google Shape;4659;p39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0" name="Google Shape;4660;p39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1" name="Google Shape;4661;p39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2" name="Google Shape;4662;p39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63" name="Google Shape;4663;p3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4664" name="Google Shape;4664;p39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5" name="Google Shape;4665;p39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66" name="Google Shape;4666;p3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4667" name="Google Shape;4667;p3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8" name="Google Shape;4668;p3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9" name="Google Shape;4669;p3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0" name="Google Shape;4670;p3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1" name="Google Shape;4671;p3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2" name="Google Shape;4672;p3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73" name="Google Shape;4673;p39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674" name="Google Shape;4674;p3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4675" name="Google Shape;4675;p39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6" name="Google Shape;4676;p39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7" name="Google Shape;4677;p39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8" name="Google Shape;4678;p39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9" name="Google Shape;4679;p39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80" name="Google Shape;4680;p39"/>
          <p:cNvGrpSpPr/>
          <p:nvPr/>
        </p:nvGrpSpPr>
        <p:grpSpPr>
          <a:xfrm>
            <a:off x="6235842" y="2209154"/>
            <a:ext cx="432570" cy="421334"/>
            <a:chOff x="5926225" y="921350"/>
            <a:chExt cx="517800" cy="504350"/>
          </a:xfrm>
        </p:grpSpPr>
        <p:sp>
          <p:nvSpPr>
            <p:cNvPr id="4681" name="Google Shape;4681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4682" name="Google Shape;4682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4683" name="Google Shape;4683;p39"/>
          <p:cNvSpPr/>
          <p:nvPr/>
        </p:nvSpPr>
        <p:spPr>
          <a:xfrm>
            <a:off x="6429762" y="2445211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4" name="Google Shape;4684;p39"/>
          <p:cNvGrpSpPr/>
          <p:nvPr/>
        </p:nvGrpSpPr>
        <p:grpSpPr>
          <a:xfrm>
            <a:off x="7120829" y="2188534"/>
            <a:ext cx="432570" cy="421334"/>
            <a:chOff x="5926225" y="921350"/>
            <a:chExt cx="517800" cy="504350"/>
          </a:xfrm>
        </p:grpSpPr>
        <p:sp>
          <p:nvSpPr>
            <p:cNvPr id="4685" name="Google Shape;4685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87" name="Google Shape;4687;p39"/>
          <p:cNvSpPr/>
          <p:nvPr/>
        </p:nvSpPr>
        <p:spPr>
          <a:xfrm>
            <a:off x="7314750" y="2424591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8" name="Google Shape;4688;p39"/>
          <p:cNvGrpSpPr/>
          <p:nvPr/>
        </p:nvGrpSpPr>
        <p:grpSpPr>
          <a:xfrm>
            <a:off x="6236109" y="2937576"/>
            <a:ext cx="1075937" cy="1047989"/>
            <a:chOff x="5926225" y="921350"/>
            <a:chExt cx="517800" cy="504350"/>
          </a:xfrm>
        </p:grpSpPr>
        <p:sp>
          <p:nvSpPr>
            <p:cNvPr id="4689" name="Google Shape;4689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1" name="Google Shape;4691;p39"/>
          <p:cNvSpPr/>
          <p:nvPr/>
        </p:nvSpPr>
        <p:spPr>
          <a:xfrm>
            <a:off x="6718422" y="3524673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6D9EE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2" name="Google Shape;4692;p3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8" name="Google Shape;4698;p40"/>
          <p:cNvSpPr txBox="1"/>
          <p:nvPr/>
        </p:nvSpPr>
        <p:spPr>
          <a:xfrm>
            <a:off x="8843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✋👆👉👍👤👦👧👨👩👪💃🏃💑❤😂😉😋😒😭👶😸🐟🍒🍔💣📌📖🔨🎃🎈🎨🏈🏰🌏🔌🔑</a:t>
            </a:r>
            <a:r>
              <a:rPr lang="en" sz="2400" dirty="0">
                <a:solidFill>
                  <a:schemeClr val="lt1"/>
                </a:solidFill>
                <a:highlight>
                  <a:schemeClr val="accent2"/>
                </a:highlight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it-IT" sz="2400" dirty="0">
                <a:solidFill>
                  <a:schemeClr val="lt1"/>
                </a:solidFill>
                <a:highlight>
                  <a:schemeClr val="accent2"/>
                </a:highlight>
                <a:latin typeface="Barlow"/>
                <a:ea typeface="Barlow"/>
                <a:cs typeface="Barlow"/>
                <a:sym typeface="Barlow"/>
              </a:rPr>
              <a:t>e molte altre</a:t>
            </a:r>
            <a:r>
              <a:rPr lang="en" sz="2400" dirty="0">
                <a:solidFill>
                  <a:schemeClr val="lt1"/>
                </a:solidFill>
                <a:highlight>
                  <a:schemeClr val="accent2"/>
                </a:highlight>
                <a:latin typeface="Barlow"/>
                <a:ea typeface="Barlow"/>
                <a:cs typeface="Barlow"/>
                <a:sym typeface="Barlow"/>
              </a:rPr>
              <a:t>...</a:t>
            </a:r>
            <a:endParaRPr sz="2400" dirty="0">
              <a:solidFill>
                <a:schemeClr val="lt1"/>
              </a:solidFill>
              <a:highlight>
                <a:schemeClr val="accent2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99" name="Google Shape;4699;p40"/>
          <p:cNvSpPr txBox="1"/>
          <p:nvPr/>
        </p:nvSpPr>
        <p:spPr>
          <a:xfrm>
            <a:off x="7251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4700" name="Google Shape;4700;p4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4701" name="Google Shape;4701;p40"/>
          <p:cNvSpPr txBox="1">
            <a:spLocks noGrp="1"/>
          </p:cNvSpPr>
          <p:nvPr>
            <p:ph type="body" idx="4294967295"/>
          </p:nvPr>
        </p:nvSpPr>
        <p:spPr>
          <a:xfrm>
            <a:off x="2352925" y="856425"/>
            <a:ext cx="58590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1400" b="1" dirty="0"/>
              <a:t>Puoi anche usare qualsiasi emoji come icona!</a:t>
            </a:r>
            <a:br>
              <a:rPr lang="en" sz="1400" dirty="0"/>
            </a:br>
            <a:r>
              <a:rPr lang="it-IT" sz="1400" dirty="0"/>
              <a:t>E ovviamente puoi ridimensionarle senza perdere qualità.</a:t>
            </a:r>
            <a:endParaRPr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>
            <a:spLocks noGrp="1"/>
          </p:cNvSpPr>
          <p:nvPr>
            <p:ph type="ctrTitle" idx="4294967295"/>
          </p:nvPr>
        </p:nvSpPr>
        <p:spPr>
          <a:xfrm>
            <a:off x="685800" y="1202438"/>
            <a:ext cx="4343700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 dirty="0"/>
              <a:t>CIAO</a:t>
            </a:r>
            <a:r>
              <a:rPr lang="en" sz="7200" dirty="0"/>
              <a:t>!</a:t>
            </a:r>
            <a:endParaRPr sz="7200" dirty="0"/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4294967295"/>
          </p:nvPr>
        </p:nvSpPr>
        <p:spPr>
          <a:xfrm>
            <a:off x="685800" y="2021059"/>
            <a:ext cx="4343700" cy="19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Sono </a:t>
            </a:r>
            <a:r>
              <a:rPr lang="en" sz="36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Jayden Smith</a:t>
            </a:r>
            <a:endParaRPr sz="36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t-IT" dirty="0"/>
              <a:t>Sono qui perché adoro fare presentazioni.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t-IT" dirty="0"/>
              <a:t>Puoi trovarmi anche qui username@email.it</a:t>
            </a:r>
            <a:endParaRPr sz="3600" b="1" dirty="0"/>
          </a:p>
        </p:txBody>
      </p:sp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82" name="Google Shape;382;p14"/>
          <p:cNvPicPr preferRelativeResize="0"/>
          <p:nvPr/>
        </p:nvPicPr>
        <p:blipFill rotWithShape="1">
          <a:blip r:embed="rId3">
            <a:alphaModFix/>
          </a:blip>
          <a:srcRect l="15415" t="4445" r="9823" b="45713"/>
          <a:stretch/>
        </p:blipFill>
        <p:spPr>
          <a:xfrm>
            <a:off x="5187600" y="1173450"/>
            <a:ext cx="2796600" cy="27966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83" name="Google Shape;383;p14"/>
          <p:cNvGrpSpPr/>
          <p:nvPr/>
        </p:nvGrpSpPr>
        <p:grpSpPr>
          <a:xfrm>
            <a:off x="7479302" y="1963085"/>
            <a:ext cx="885996" cy="2673675"/>
            <a:chOff x="5678143" y="1151382"/>
            <a:chExt cx="345795" cy="1043508"/>
          </a:xfrm>
        </p:grpSpPr>
        <p:sp>
          <p:nvSpPr>
            <p:cNvPr id="384" name="Google Shape;384;p14"/>
            <p:cNvSpPr/>
            <p:nvPr/>
          </p:nvSpPr>
          <p:spPr>
            <a:xfrm>
              <a:off x="5678143" y="1995246"/>
              <a:ext cx="345795" cy="199644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781662" y="1153715"/>
              <a:ext cx="174078" cy="254926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776639" y="1337053"/>
              <a:ext cx="32518" cy="18836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795186" y="1151382"/>
              <a:ext cx="83137" cy="102663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5811517" y="1263498"/>
              <a:ext cx="102898" cy="115088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5781607" y="1300507"/>
              <a:ext cx="149918" cy="172167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808246" y="1159602"/>
              <a:ext cx="110823" cy="136345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5812703" y="1158869"/>
              <a:ext cx="110779" cy="104694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5898276" y="1323720"/>
              <a:ext cx="74471" cy="246223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5831068" y="2061801"/>
              <a:ext cx="86995" cy="66513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5831514" y="2082973"/>
              <a:ext cx="86563" cy="44990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5764925" y="2047104"/>
              <a:ext cx="79862" cy="61873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5764880" y="2067438"/>
              <a:ext cx="79629" cy="41383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5777722" y="1472916"/>
              <a:ext cx="170454" cy="59556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5770564" y="1458904"/>
              <a:ext cx="181538" cy="396087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5895126" y="1321170"/>
              <a:ext cx="61010" cy="76023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5777141" y="1300603"/>
              <a:ext cx="50825" cy="53396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it-IT" dirty="0"/>
              <a:t>Titolo di transizione</a:t>
            </a:r>
            <a:endParaRPr dirty="0"/>
          </a:p>
        </p:txBody>
      </p:sp>
      <p:sp>
        <p:nvSpPr>
          <p:cNvPr id="406" name="Google Shape;406;p15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/>
              <a:t>Inizia con il primo set di slide</a:t>
            </a:r>
            <a:endParaRPr dirty="0"/>
          </a:p>
        </p:txBody>
      </p:sp>
      <p:sp>
        <p:nvSpPr>
          <p:cNvPr id="407" name="Google Shape;407;p15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sz="36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08" name="Google Shape;408;p15"/>
          <p:cNvGrpSpPr/>
          <p:nvPr/>
        </p:nvGrpSpPr>
        <p:grpSpPr>
          <a:xfrm>
            <a:off x="5435079" y="912423"/>
            <a:ext cx="3239723" cy="3318665"/>
            <a:chOff x="2270525" y="117216"/>
            <a:chExt cx="4650765" cy="4762722"/>
          </a:xfrm>
        </p:grpSpPr>
        <p:sp>
          <p:nvSpPr>
            <p:cNvPr id="409" name="Google Shape;409;p15"/>
            <p:cNvSpPr/>
            <p:nvPr/>
          </p:nvSpPr>
          <p:spPr>
            <a:xfrm>
              <a:off x="2270525" y="2788917"/>
              <a:ext cx="1367464" cy="791146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2565006" y="2921600"/>
              <a:ext cx="762723" cy="441198"/>
            </a:xfrm>
            <a:custGeom>
              <a:avLst/>
              <a:gdLst/>
              <a:ahLst/>
              <a:cxnLst/>
              <a:rect l="l" t="t" r="r" b="b"/>
              <a:pathLst>
                <a:path w="762723" h="441198" extrusionOk="0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2834012" y="3000943"/>
              <a:ext cx="217486" cy="125920"/>
            </a:xfrm>
            <a:custGeom>
              <a:avLst/>
              <a:gdLst/>
              <a:ahLst/>
              <a:cxnLst/>
              <a:rect l="l" t="t" r="r" b="b"/>
              <a:pathLst>
                <a:path w="217486" h="125920" extrusionOk="0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2841806" y="2229228"/>
              <a:ext cx="209121" cy="823531"/>
            </a:xfrm>
            <a:custGeom>
              <a:avLst/>
              <a:gdLst/>
              <a:ahLst/>
              <a:cxnLst/>
              <a:rect l="l" t="t" r="r" b="b"/>
              <a:pathLst>
                <a:path w="209121" h="823531" extrusionOk="0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2831826" y="2112223"/>
              <a:ext cx="249895" cy="580777"/>
            </a:xfrm>
            <a:custGeom>
              <a:avLst/>
              <a:gdLst/>
              <a:ahLst/>
              <a:cxnLst/>
              <a:rect l="l" t="t" r="r" b="b"/>
              <a:pathLst>
                <a:path w="249895" h="580777" extrusionOk="0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2373659" y="1582290"/>
              <a:ext cx="397711" cy="625506"/>
            </a:xfrm>
            <a:custGeom>
              <a:avLst/>
              <a:gdLst/>
              <a:ahLst/>
              <a:cxnLst/>
              <a:rect l="l" t="t" r="r" b="b"/>
              <a:pathLst>
                <a:path w="397711" h="625506" extrusionOk="0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3144177" y="1582290"/>
              <a:ext cx="397710" cy="625506"/>
            </a:xfrm>
            <a:custGeom>
              <a:avLst/>
              <a:gdLst/>
              <a:ahLst/>
              <a:cxnLst/>
              <a:rect l="l" t="t" r="r" b="b"/>
              <a:pathLst>
                <a:path w="397710" h="625506" extrusionOk="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2815951" y="2102641"/>
              <a:ext cx="276610" cy="160020"/>
            </a:xfrm>
            <a:custGeom>
              <a:avLst/>
              <a:gdLst/>
              <a:ahLst/>
              <a:cxnLst/>
              <a:rect l="l" t="t" r="r" b="b"/>
              <a:pathLst>
                <a:path w="276610" h="160020" extrusionOk="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2744565" y="2030632"/>
              <a:ext cx="418908" cy="74675"/>
            </a:xfrm>
            <a:custGeom>
              <a:avLst/>
              <a:gdLst/>
              <a:ahLst/>
              <a:cxnLst/>
              <a:rect l="l" t="t" r="r" b="b"/>
              <a:pathLst>
                <a:path w="418908" h="74675" extrusionOk="0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2744565" y="1981197"/>
              <a:ext cx="419383" cy="242697"/>
            </a:xfrm>
            <a:custGeom>
              <a:avLst/>
              <a:gdLst/>
              <a:ahLst/>
              <a:cxnLst/>
              <a:rect l="l" t="t" r="r" b="b"/>
              <a:pathLst>
                <a:path w="419383" h="242697" extrusionOk="0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2697703" y="1845275"/>
              <a:ext cx="511777" cy="296036"/>
            </a:xfrm>
            <a:custGeom>
              <a:avLst/>
              <a:gdLst/>
              <a:ahLst/>
              <a:cxnLst/>
              <a:rect l="l" t="t" r="r" b="b"/>
              <a:pathLst>
                <a:path w="511777" h="296036" extrusionOk="0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2681484" y="530635"/>
              <a:ext cx="548516" cy="1538895"/>
            </a:xfrm>
            <a:custGeom>
              <a:avLst/>
              <a:gdLst/>
              <a:ahLst/>
              <a:cxnLst/>
              <a:rect l="l" t="t" r="r" b="b"/>
              <a:pathLst>
                <a:path w="548516" h="1538895" extrusionOk="0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2858251" y="1222531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2844088" y="1208338"/>
              <a:ext cx="221668" cy="222122"/>
            </a:xfrm>
            <a:custGeom>
              <a:avLst/>
              <a:gdLst/>
              <a:ahLst/>
              <a:cxnLst/>
              <a:rect l="l" t="t" r="r" b="b"/>
              <a:pathLst>
                <a:path w="221668" h="222122" extrusionOk="0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2858251" y="937733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2843898" y="923636"/>
              <a:ext cx="221858" cy="222313"/>
            </a:xfrm>
            <a:custGeom>
              <a:avLst/>
              <a:gdLst/>
              <a:ahLst/>
              <a:cxnLst/>
              <a:rect l="l" t="t" r="r" b="b"/>
              <a:pathLst>
                <a:path w="221858" h="222313" extrusionOk="0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2680593" y="1921189"/>
              <a:ext cx="549324" cy="167997"/>
            </a:xfrm>
            <a:custGeom>
              <a:avLst/>
              <a:gdLst/>
              <a:ahLst/>
              <a:cxnLst/>
              <a:rect l="l" t="t" r="r" b="b"/>
              <a:pathLst>
                <a:path w="549324" h="167997" extrusionOk="0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2680308" y="1976244"/>
              <a:ext cx="548753" cy="165782"/>
            </a:xfrm>
            <a:custGeom>
              <a:avLst/>
              <a:gdLst/>
              <a:ahLst/>
              <a:cxnLst/>
              <a:rect l="l" t="t" r="r" b="b"/>
              <a:pathLst>
                <a:path w="548753" h="165782" extrusionOk="0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683349" y="1877470"/>
              <a:ext cx="542765" cy="158087"/>
            </a:xfrm>
            <a:custGeom>
              <a:avLst/>
              <a:gdLst/>
              <a:ahLst/>
              <a:cxnLst/>
              <a:rect l="l" t="t" r="r" b="b"/>
              <a:pathLst>
                <a:path w="542765" h="158087" extrusionOk="0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2829449" y="530444"/>
              <a:ext cx="249519" cy="126863"/>
            </a:xfrm>
            <a:custGeom>
              <a:avLst/>
              <a:gdLst/>
              <a:ahLst/>
              <a:cxnLst/>
              <a:rect l="l" t="t" r="r" b="b"/>
              <a:pathLst>
                <a:path w="249519" h="126863" extrusionOk="0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2934010" y="1583052"/>
              <a:ext cx="47432" cy="623982"/>
            </a:xfrm>
            <a:custGeom>
              <a:avLst/>
              <a:gdLst/>
              <a:ahLst/>
              <a:cxnLst/>
              <a:rect l="l" t="t" r="r" b="b"/>
              <a:pathLst>
                <a:path w="47432" h="623982" extrusionOk="0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0" name="Google Shape;430;p15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431" name="Google Shape;431;p15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avLst/>
                <a:gdLst/>
                <a:ahLst/>
                <a:cxnLst/>
                <a:rect l="l" t="t" r="r" b="b"/>
                <a:pathLst>
                  <a:path w="1090544" h="630910" extrusionOk="0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01" extrusionOk="0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1050" extrusionOk="0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32984" h="21431" extrusionOk="0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49" extrusionOk="0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avLst/>
                <a:gdLst/>
                <a:ahLst/>
                <a:cxnLst/>
                <a:rect l="l" t="t" r="r" b="b"/>
                <a:pathLst>
                  <a:path w="779547" h="687514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0322" h="36004" extrusionOk="0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avLst/>
                <a:gdLst/>
                <a:ahLst/>
                <a:cxnLst/>
                <a:rect l="l" t="t" r="r" b="b"/>
                <a:pathLst>
                  <a:path w="781258" h="688466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avLst/>
                <a:gdLst/>
                <a:ahLst/>
                <a:cxnLst/>
                <a:rect l="l" t="t" r="r" b="b"/>
                <a:pathLst>
                  <a:path w="2859545" h="3884751" extrusionOk="0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avLst/>
                <a:gdLst/>
                <a:ahLst/>
                <a:cxnLst/>
                <a:rect l="l" t="t" r="r" b="b"/>
                <a:pathLst>
                  <a:path w="30132" h="106965" extrusionOk="0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avLst/>
                <a:gdLst/>
                <a:ahLst/>
                <a:cxnLst/>
                <a:rect l="l" t="t" r="r" b="b"/>
                <a:pathLst>
                  <a:path w="72337" h="31155" extrusionOk="0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avLst/>
                <a:gdLst/>
                <a:ahLst/>
                <a:cxnLst/>
                <a:rect l="l" t="t" r="r" b="b"/>
                <a:pathLst>
                  <a:path w="2859165" h="3884558" extrusionOk="0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avLst/>
                <a:gdLst/>
                <a:ahLst/>
                <a:cxnLst/>
                <a:rect l="l" t="t" r="r" b="b"/>
                <a:pathLst>
                  <a:path w="2859260" h="3884554" extrusionOk="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avLst/>
                <a:gdLst/>
                <a:ahLst/>
                <a:cxnLst/>
                <a:rect l="l" t="t" r="r" b="b"/>
                <a:pathLst>
                  <a:path w="2788159" h="3702480" extrusionOk="0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13" extrusionOk="0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5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avLst/>
                <a:gdLst/>
                <a:ahLst/>
                <a:cxnLst/>
                <a:rect l="l" t="t" r="r" b="b"/>
                <a:pathLst>
                  <a:path w="686298" h="451951" extrusionOk="0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5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759" extrusionOk="0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5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97" extrusionOk="0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5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40" extrusionOk="0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5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519" extrusionOk="0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5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826" extrusionOk="0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5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20" extrusionOk="0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5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62368" extrusionOk="0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5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avLst/>
                <a:gdLst/>
                <a:ahLst/>
                <a:cxnLst/>
                <a:rect l="l" t="t" r="r" b="b"/>
                <a:pathLst>
                  <a:path w="882682" h="1029375" extrusionOk="0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5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06424" extrusionOk="0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5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678751" extrusionOk="0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5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470725" extrusionOk="0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5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479359" extrusionOk="0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w="14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5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5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15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15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15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avLst/>
                <a:gdLst/>
                <a:ahLst/>
                <a:cxnLst/>
                <a:rect l="l" t="t" r="r" b="b"/>
                <a:pathLst>
                  <a:path w="78705" h="316778" extrusionOk="0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5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73928" extrusionOk="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5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24860" extrusionOk="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5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446687" extrusionOk="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5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avLst/>
                <a:gdLst/>
                <a:ahLst/>
                <a:cxnLst/>
                <a:rect l="l" t="t" r="r" b="b"/>
                <a:pathLst>
                  <a:path w="78325" h="255777" extrusionOk="0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5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703833" extrusionOk="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5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255818" extrusionOk="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5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316963" extrusionOk="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15"/>
            <p:cNvSpPr/>
            <p:nvPr/>
          </p:nvSpPr>
          <p:spPr>
            <a:xfrm>
              <a:off x="2810939" y="4355647"/>
              <a:ext cx="905825" cy="524291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2999385" y="3858955"/>
              <a:ext cx="906089" cy="910207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2999385" y="3718383"/>
              <a:ext cx="905566" cy="524522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2999243" y="3647851"/>
              <a:ext cx="905825" cy="524031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3230772" y="3780524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3230772" y="3756847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3393243" y="3872036"/>
              <a:ext cx="129623" cy="74995"/>
            </a:xfrm>
            <a:custGeom>
              <a:avLst/>
              <a:gdLst/>
              <a:ahLst/>
              <a:cxnLst/>
              <a:rect l="l" t="t" r="r" b="b"/>
              <a:pathLst>
                <a:path w="129623" h="74995" extrusionOk="0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3395112" y="3888323"/>
              <a:ext cx="126148" cy="58707"/>
            </a:xfrm>
            <a:custGeom>
              <a:avLst/>
              <a:gdLst/>
              <a:ahLst/>
              <a:cxnLst/>
              <a:rect l="l" t="t" r="r" b="b"/>
              <a:pathLst>
                <a:path w="126148" h="58707" extrusionOk="0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3543979" y="3964737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3543979" y="3941061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5673026" y="4464079"/>
              <a:ext cx="468241" cy="270891"/>
            </a:xfrm>
            <a:custGeom>
              <a:avLst/>
              <a:gdLst/>
              <a:ahLst/>
              <a:cxnLst/>
              <a:rect l="l" t="t" r="r" b="b"/>
              <a:pathLst>
                <a:path w="468241" h="270891" extrusionOk="0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5819482" y="3280817"/>
              <a:ext cx="243195" cy="356577"/>
            </a:xfrm>
            <a:custGeom>
              <a:avLst/>
              <a:gdLst/>
              <a:ahLst/>
              <a:cxnLst/>
              <a:rect l="l" t="t" r="r" b="b"/>
              <a:pathLst>
                <a:path w="243195" h="356577" extrusionOk="0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5837923" y="3277536"/>
              <a:ext cx="116085" cy="143945"/>
            </a:xfrm>
            <a:custGeom>
              <a:avLst/>
              <a:gdLst/>
              <a:ahLst/>
              <a:cxnLst/>
              <a:rect l="l" t="t" r="r" b="b"/>
              <a:pathLst>
                <a:path w="116085" h="143945" extrusionOk="0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5860663" y="3433950"/>
              <a:ext cx="143677" cy="161015"/>
            </a:xfrm>
            <a:custGeom>
              <a:avLst/>
              <a:gdLst/>
              <a:ahLst/>
              <a:cxnLst/>
              <a:rect l="l" t="t" r="r" b="b"/>
              <a:pathLst>
                <a:path w="143677" h="161015" extrusionOk="0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5729287" y="3551002"/>
              <a:ext cx="121787" cy="284211"/>
            </a:xfrm>
            <a:custGeom>
              <a:avLst/>
              <a:gdLst/>
              <a:ahLst/>
              <a:cxnLst/>
              <a:rect l="l" t="t" r="r" b="b"/>
              <a:pathLst>
                <a:path w="121787" h="284211" extrusionOk="0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5818929" y="3486611"/>
              <a:ext cx="209320" cy="241045"/>
            </a:xfrm>
            <a:custGeom>
              <a:avLst/>
              <a:gdLst/>
              <a:ahLst/>
              <a:cxnLst/>
              <a:rect l="l" t="t" r="r" b="b"/>
              <a:pathLst>
                <a:path w="209320" h="241045" extrusionOk="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5856166" y="3289038"/>
              <a:ext cx="154042" cy="190250"/>
            </a:xfrm>
            <a:custGeom>
              <a:avLst/>
              <a:gdLst/>
              <a:ahLst/>
              <a:cxnLst/>
              <a:rect l="l" t="t" r="r" b="b"/>
              <a:pathLst>
                <a:path w="154042" h="190250" extrusionOk="0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5862376" y="3287995"/>
              <a:ext cx="154704" cy="145954"/>
            </a:xfrm>
            <a:custGeom>
              <a:avLst/>
              <a:gdLst/>
              <a:ahLst/>
              <a:cxnLst/>
              <a:rect l="l" t="t" r="r" b="b"/>
              <a:pathLst>
                <a:path w="154704" h="145954" extrusionOk="0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5888298" y="4552945"/>
              <a:ext cx="121626" cy="93085"/>
            </a:xfrm>
            <a:custGeom>
              <a:avLst/>
              <a:gdLst/>
              <a:ahLst/>
              <a:cxnLst/>
              <a:rect l="l" t="t" r="r" b="b"/>
              <a:pathLst>
                <a:path w="121626" h="93085" extrusionOk="0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5888421" y="4582665"/>
              <a:ext cx="121131" cy="63346"/>
            </a:xfrm>
            <a:custGeom>
              <a:avLst/>
              <a:gdLst/>
              <a:ahLst/>
              <a:cxnLst/>
              <a:rect l="l" t="t" r="r" b="b"/>
              <a:pathLst>
                <a:path w="121131" h="63346" extrusionOk="0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5795742" y="4532466"/>
              <a:ext cx="111395" cy="86487"/>
            </a:xfrm>
            <a:custGeom>
              <a:avLst/>
              <a:gdLst/>
              <a:ahLst/>
              <a:cxnLst/>
              <a:rect l="l" t="t" r="r" b="b"/>
              <a:pathLst>
                <a:path w="111395" h="86487" extrusionOk="0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5796313" y="4560948"/>
              <a:ext cx="110894" cy="58013"/>
            </a:xfrm>
            <a:custGeom>
              <a:avLst/>
              <a:gdLst/>
              <a:ahLst/>
              <a:cxnLst/>
              <a:rect l="l" t="t" r="r" b="b"/>
              <a:pathLst>
                <a:path w="110894" h="58013" extrusionOk="0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5813683" y="3728558"/>
              <a:ext cx="237954" cy="833275"/>
            </a:xfrm>
            <a:custGeom>
              <a:avLst/>
              <a:gdLst/>
              <a:ahLst/>
              <a:cxnLst/>
              <a:rect l="l" t="t" r="r" b="b"/>
              <a:pathLst>
                <a:path w="237954" h="833275" extrusionOk="0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5803516" y="3708175"/>
              <a:ext cx="253612" cy="553963"/>
            </a:xfrm>
            <a:custGeom>
              <a:avLst/>
              <a:gdLst/>
              <a:ahLst/>
              <a:cxnLst/>
              <a:rect l="l" t="t" r="r" b="b"/>
              <a:pathLst>
                <a:path w="253612" h="553963" extrusionOk="0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5812662" y="3486508"/>
              <a:ext cx="71005" cy="74600"/>
            </a:xfrm>
            <a:custGeom>
              <a:avLst/>
              <a:gdLst/>
              <a:ahLst/>
              <a:cxnLst/>
              <a:rect l="l" t="t" r="r" b="b"/>
              <a:pathLst>
                <a:path w="71005" h="74600" extrusionOk="0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5614947" y="3815235"/>
              <a:ext cx="254367" cy="147732"/>
            </a:xfrm>
            <a:custGeom>
              <a:avLst/>
              <a:gdLst/>
              <a:ahLst/>
              <a:cxnLst/>
              <a:rect l="l" t="t" r="r" b="b"/>
              <a:pathLst>
                <a:path w="254367" h="147732" extrusionOk="0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5694413" y="3821487"/>
              <a:ext cx="53706" cy="44771"/>
            </a:xfrm>
            <a:custGeom>
              <a:avLst/>
              <a:gdLst/>
              <a:ahLst/>
              <a:cxnLst/>
              <a:rect l="l" t="t" r="r" b="b"/>
              <a:pathLst>
                <a:path w="53706" h="44771" extrusionOk="0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5775008" y="3530248"/>
              <a:ext cx="253611" cy="322722"/>
            </a:xfrm>
            <a:custGeom>
              <a:avLst/>
              <a:gdLst/>
              <a:ahLst/>
              <a:cxnLst/>
              <a:rect l="l" t="t" r="r" b="b"/>
              <a:pathLst>
                <a:path w="253611" h="322722" extrusionOk="0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5965891" y="3514431"/>
              <a:ext cx="72720" cy="103595"/>
            </a:xfrm>
            <a:custGeom>
              <a:avLst/>
              <a:gdLst/>
              <a:ahLst/>
              <a:cxnLst/>
              <a:rect l="l" t="t" r="r" b="b"/>
              <a:pathLst>
                <a:path w="72720" h="103595" extrusionOk="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Le citazioni sono comunemente usate come mezzo di ispirazione e per invocare pensieri emozionali nel lettore.</a:t>
            </a:r>
            <a:endParaRPr dirty="0"/>
          </a:p>
        </p:txBody>
      </p:sp>
      <p:sp>
        <p:nvSpPr>
          <p:cNvPr id="519" name="Google Shape;519;p1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520" name="Google Shape;520;p16"/>
          <p:cNvGrpSpPr/>
          <p:nvPr/>
        </p:nvGrpSpPr>
        <p:grpSpPr>
          <a:xfrm>
            <a:off x="6230973" y="930400"/>
            <a:ext cx="2318495" cy="3612478"/>
            <a:chOff x="6661328" y="2103554"/>
            <a:chExt cx="850574" cy="1325339"/>
          </a:xfrm>
        </p:grpSpPr>
        <p:sp>
          <p:nvSpPr>
            <p:cNvPr id="521" name="Google Shape;521;p16"/>
            <p:cNvSpPr/>
            <p:nvPr/>
          </p:nvSpPr>
          <p:spPr>
            <a:xfrm>
              <a:off x="7216759" y="3070053"/>
              <a:ext cx="247057" cy="142875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7342016" y="3123138"/>
              <a:ext cx="71660" cy="55453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7342406" y="3141358"/>
              <a:ext cx="71304" cy="37263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7268719" y="3095364"/>
              <a:ext cx="71613" cy="53417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7268869" y="3112444"/>
              <a:ext cx="71304" cy="37267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7286737" y="2775175"/>
              <a:ext cx="123184" cy="35382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7314533" y="2554952"/>
              <a:ext cx="78868" cy="76871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7190170" y="2579409"/>
              <a:ext cx="118999" cy="169986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7180686" y="2720915"/>
              <a:ext cx="56790" cy="37169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7182331" y="2728860"/>
              <a:ext cx="37082" cy="30910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7286654" y="2565698"/>
              <a:ext cx="128280" cy="258276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7391109" y="2618517"/>
              <a:ext cx="49710" cy="228160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7311279" y="2475275"/>
              <a:ext cx="85098" cy="10381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7314515" y="2466234"/>
              <a:ext cx="89964" cy="88884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7384763" y="2604603"/>
              <a:ext cx="55737" cy="75876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7269438" y="2565933"/>
              <a:ext cx="45289" cy="73030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6661328" y="3286571"/>
              <a:ext cx="246169" cy="142323"/>
            </a:xfrm>
            <a:custGeom>
              <a:avLst/>
              <a:gdLst/>
              <a:ahLst/>
              <a:cxnLst/>
              <a:rect l="l" t="t" r="r" b="b"/>
              <a:pathLst>
                <a:path w="657677" h="380237" extrusionOk="0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6681151" y="2824698"/>
              <a:ext cx="58982" cy="128668"/>
            </a:xfrm>
            <a:custGeom>
              <a:avLst/>
              <a:gdLst/>
              <a:ahLst/>
              <a:cxnLst/>
              <a:rect l="l" t="t" r="r" b="b"/>
              <a:pathLst>
                <a:path w="157580" h="343757" extrusionOk="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6689412" y="2771791"/>
              <a:ext cx="42428" cy="81725"/>
            </a:xfrm>
            <a:custGeom>
              <a:avLst/>
              <a:gdLst/>
              <a:ahLst/>
              <a:cxnLst/>
              <a:rect l="l" t="t" r="r" b="b"/>
              <a:pathLst>
                <a:path w="113353" h="218341" extrusionOk="0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6782889" y="3337575"/>
              <a:ext cx="91454" cy="51556"/>
            </a:xfrm>
            <a:custGeom>
              <a:avLst/>
              <a:gdLst/>
              <a:ahLst/>
              <a:cxnLst/>
              <a:rect l="l" t="t" r="r" b="b"/>
              <a:pathLst>
                <a:path w="244333" h="137739" extrusionOk="0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6784412" y="3346110"/>
              <a:ext cx="89915" cy="43199"/>
            </a:xfrm>
            <a:custGeom>
              <a:avLst/>
              <a:gdLst/>
              <a:ahLst/>
              <a:cxnLst/>
              <a:rect l="l" t="t" r="r" b="b"/>
              <a:pathLst>
                <a:path w="240222" h="115414" extrusionOk="0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6715968" y="3307485"/>
              <a:ext cx="91493" cy="51556"/>
            </a:xfrm>
            <a:custGeom>
              <a:avLst/>
              <a:gdLst/>
              <a:ahLst/>
              <a:cxnLst/>
              <a:rect l="l" t="t" r="r" b="b"/>
              <a:pathLst>
                <a:path w="244438" h="137739" extrusionOk="0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6717638" y="3316019"/>
              <a:ext cx="89951" cy="43199"/>
            </a:xfrm>
            <a:custGeom>
              <a:avLst/>
              <a:gdLst/>
              <a:ahLst/>
              <a:cxnLst/>
              <a:rect l="l" t="t" r="r" b="b"/>
              <a:pathLst>
                <a:path w="240317" h="115414" extrusionOk="0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6715994" y="2973759"/>
              <a:ext cx="133983" cy="378277"/>
            </a:xfrm>
            <a:custGeom>
              <a:avLst/>
              <a:gdLst/>
              <a:ahLst/>
              <a:cxnLst/>
              <a:rect l="l" t="t" r="r" b="b"/>
              <a:pathLst>
                <a:path w="357956" h="1010624" extrusionOk="0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6733197" y="2663396"/>
              <a:ext cx="97219" cy="155678"/>
            </a:xfrm>
            <a:custGeom>
              <a:avLst/>
              <a:gdLst/>
              <a:ahLst/>
              <a:cxnLst/>
              <a:rect l="l" t="t" r="r" b="b"/>
              <a:pathLst>
                <a:path w="259735" h="415919" extrusionOk="0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6701449" y="2773633"/>
              <a:ext cx="149347" cy="247668"/>
            </a:xfrm>
            <a:custGeom>
              <a:avLst/>
              <a:gdLst/>
              <a:ahLst/>
              <a:cxnLst/>
              <a:rect l="l" t="t" r="r" b="b"/>
              <a:pathLst>
                <a:path w="399004" h="661684" extrusionOk="0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6807278" y="2804619"/>
              <a:ext cx="188299" cy="147777"/>
            </a:xfrm>
            <a:custGeom>
              <a:avLst/>
              <a:gdLst/>
              <a:ahLst/>
              <a:cxnLst/>
              <a:rect l="l" t="t" r="r" b="b"/>
              <a:pathLst>
                <a:path w="503069" h="394810" extrusionOk="0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6800502" y="2801416"/>
              <a:ext cx="57697" cy="84545"/>
            </a:xfrm>
            <a:custGeom>
              <a:avLst/>
              <a:gdLst/>
              <a:ahLst/>
              <a:cxnLst/>
              <a:rect l="l" t="t" r="r" b="b"/>
              <a:pathLst>
                <a:path w="154147" h="225876" extrusionOk="0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6736209" y="2656556"/>
              <a:ext cx="94148" cy="104017"/>
            </a:xfrm>
            <a:custGeom>
              <a:avLst/>
              <a:gdLst/>
              <a:ahLst/>
              <a:cxnLst/>
              <a:rect l="l" t="t" r="r" b="b"/>
              <a:pathLst>
                <a:path w="251532" h="277898" extrusionOk="0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6938621" y="2869615"/>
              <a:ext cx="28491" cy="25068"/>
            </a:xfrm>
            <a:custGeom>
              <a:avLst/>
              <a:gdLst/>
              <a:ahLst/>
              <a:cxnLst/>
              <a:rect l="l" t="t" r="r" b="b"/>
              <a:pathLst>
                <a:path w="76119" h="66973" extrusionOk="0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16"/>
            <p:cNvGrpSpPr/>
            <p:nvPr/>
          </p:nvGrpSpPr>
          <p:grpSpPr>
            <a:xfrm>
              <a:off x="6930455" y="2860622"/>
              <a:ext cx="82395" cy="49453"/>
              <a:chOff x="4865564" y="4292025"/>
              <a:chExt cx="220130" cy="132120"/>
            </a:xfrm>
          </p:grpSpPr>
          <p:sp>
            <p:nvSpPr>
              <p:cNvPr id="552" name="Google Shape;552;p16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6881" extrusionOk="0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6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238" extrusionOk="0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953" extrusionOk="0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avLst/>
                <a:gdLst/>
                <a:ahLst/>
                <a:cxnLst/>
                <a:rect l="l" t="t" r="r" b="b"/>
                <a:pathLst>
                  <a:path w="219203" h="126874" extrusionOk="0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102" extrusionOk="0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6794" extrusionOk="0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7142" extrusionOk="0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857" extrusionOk="0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21" extrusionOk="0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2" name="Google Shape;572;p16"/>
            <p:cNvSpPr/>
            <p:nvPr/>
          </p:nvSpPr>
          <p:spPr>
            <a:xfrm>
              <a:off x="6948039" y="2876090"/>
              <a:ext cx="48317" cy="40269"/>
            </a:xfrm>
            <a:custGeom>
              <a:avLst/>
              <a:gdLst/>
              <a:ahLst/>
              <a:cxnLst/>
              <a:rect l="l" t="t" r="r" b="b"/>
              <a:pathLst>
                <a:path w="129087" h="107584" extrusionOk="0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6688913" y="2310158"/>
              <a:ext cx="266346" cy="294746"/>
            </a:xfrm>
            <a:custGeom>
              <a:avLst/>
              <a:gdLst/>
              <a:ahLst/>
              <a:cxnLst/>
              <a:rect l="l" t="t" r="r" b="b"/>
              <a:pathLst>
                <a:path w="711585" h="787458" extrusionOk="0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6681190" y="2324699"/>
              <a:ext cx="248446" cy="281264"/>
            </a:xfrm>
            <a:custGeom>
              <a:avLst/>
              <a:gdLst/>
              <a:ahLst/>
              <a:cxnLst/>
              <a:rect l="l" t="t" r="r" b="b"/>
              <a:pathLst>
                <a:path w="663763" h="751441" extrusionOk="0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7244522" y="2103554"/>
              <a:ext cx="267380" cy="295937"/>
            </a:xfrm>
            <a:custGeom>
              <a:avLst/>
              <a:gdLst/>
              <a:ahLst/>
              <a:cxnLst/>
              <a:rect l="l" t="t" r="r" b="b"/>
              <a:pathLst>
                <a:path w="713014" h="789165" extrusionOk="0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7236798" y="2118137"/>
              <a:ext cx="249375" cy="282304"/>
            </a:xfrm>
            <a:custGeom>
              <a:avLst/>
              <a:gdLst/>
              <a:ahLst/>
              <a:cxnLst/>
              <a:rect l="l" t="t" r="r" b="b"/>
              <a:pathLst>
                <a:path w="665000" h="752811" extrusionOk="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 rot="-1798898">
              <a:off x="7282126" y="2196393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 rot="-1778992">
              <a:off x="7345395" y="2232411"/>
              <a:ext cx="24194" cy="41962"/>
            </a:xfrm>
            <a:custGeom>
              <a:avLst/>
              <a:gdLst/>
              <a:ahLst/>
              <a:cxnLst/>
              <a:rect l="l" t="t" r="r" b="b"/>
              <a:pathLst>
                <a:path w="64696" h="112208" extrusionOk="0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 rot="-1798898">
              <a:off x="7404420" y="2267151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7054307" y="2375460"/>
              <a:ext cx="81342" cy="108498"/>
            </a:xfrm>
            <a:custGeom>
              <a:avLst/>
              <a:gdLst/>
              <a:ahLst/>
              <a:cxnLst/>
              <a:rect l="l" t="t" r="r" b="b"/>
              <a:pathLst>
                <a:path w="216911" h="289327" extrusionOk="0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 rot="-1798898">
              <a:off x="7049958" y="2378905"/>
              <a:ext cx="64153" cy="111361"/>
            </a:xfrm>
            <a:custGeom>
              <a:avLst/>
              <a:gdLst/>
              <a:ahLst/>
              <a:cxnLst/>
              <a:rect l="l" t="t" r="r" b="b"/>
              <a:pathLst>
                <a:path w="170980" h="296798" extrusionOk="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 rot="-1798898">
              <a:off x="7061883" y="2407428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 rot="-1798898">
              <a:off x="7092283" y="2424967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7066445" y="2439547"/>
              <a:ext cx="31881" cy="22328"/>
            </a:xfrm>
            <a:custGeom>
              <a:avLst/>
              <a:gdLst/>
              <a:ahLst/>
              <a:cxnLst/>
              <a:rect l="l" t="t" r="r" b="b"/>
              <a:pathLst>
                <a:path w="85015" h="59542" extrusionOk="0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7016984" y="2605070"/>
              <a:ext cx="22181" cy="70080"/>
            </a:xfrm>
            <a:custGeom>
              <a:avLst/>
              <a:gdLst/>
              <a:ahLst/>
              <a:cxnLst/>
              <a:rect l="l" t="t" r="r" b="b"/>
              <a:pathLst>
                <a:path w="59149" h="186880" extrusionOk="0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7016984" y="2594731"/>
              <a:ext cx="41045" cy="23253"/>
            </a:xfrm>
            <a:custGeom>
              <a:avLst/>
              <a:gdLst/>
              <a:ahLst/>
              <a:cxnLst/>
              <a:rect l="l" t="t" r="r" b="b"/>
              <a:pathLst>
                <a:path w="109454" h="62007" extrusionOk="0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7057740" y="2595705"/>
              <a:ext cx="65605" cy="105819"/>
            </a:xfrm>
            <a:custGeom>
              <a:avLst/>
              <a:gdLst/>
              <a:ahLst/>
              <a:cxnLst/>
              <a:rect l="l" t="t" r="r" b="b"/>
              <a:pathLst>
                <a:path w="174947" h="282184" extrusionOk="0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7095932" y="2684289"/>
              <a:ext cx="13087" cy="23860"/>
            </a:xfrm>
            <a:custGeom>
              <a:avLst/>
              <a:gdLst/>
              <a:ahLst/>
              <a:cxnLst/>
              <a:rect l="l" t="t" r="r" b="b"/>
              <a:pathLst>
                <a:path w="34899" h="63627" extrusionOk="0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7045282" y="2602986"/>
              <a:ext cx="65605" cy="105693"/>
            </a:xfrm>
            <a:custGeom>
              <a:avLst/>
              <a:gdLst/>
              <a:ahLst/>
              <a:cxnLst/>
              <a:rect l="l" t="t" r="r" b="b"/>
              <a:pathLst>
                <a:path w="174947" h="281849" extrusionOk="0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it-IT" dirty="0"/>
              <a:t>Questo è il titolo di una slide</a:t>
            </a:r>
            <a:endParaRPr dirty="0"/>
          </a:p>
        </p:txBody>
      </p:sp>
      <p:sp>
        <p:nvSpPr>
          <p:cNvPr id="595" name="Google Shape;595;p1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Here you have a list of items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And some text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597" name="Google Shape;597;p17"/>
          <p:cNvGrpSpPr/>
          <p:nvPr/>
        </p:nvGrpSpPr>
        <p:grpSpPr>
          <a:xfrm>
            <a:off x="5796744" y="1573487"/>
            <a:ext cx="2928488" cy="3139481"/>
            <a:chOff x="2183550" y="65875"/>
            <a:chExt cx="4483981" cy="4807045"/>
          </a:xfrm>
        </p:grpSpPr>
        <p:sp>
          <p:nvSpPr>
            <p:cNvPr id="598" name="Google Shape;598;p17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0" name="Google Shape;620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621" name="Google Shape;621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622" name="Google Shape;622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25" name="Google Shape;625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626" name="Google Shape;626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28" name="Google Shape;628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2" name="Google Shape;692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693" name="Google Shape;693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694" name="Google Shape;694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5" name="Google Shape;695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7" name="Google Shape;697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8" name="Google Shape;698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99" name="Google Shape;699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02" name="Google Shape;702;p17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1" name="Google Shape;731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732" name="Google Shape;732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8"/>
          <p:cNvSpPr txBox="1">
            <a:spLocks noGrp="1"/>
          </p:cNvSpPr>
          <p:nvPr>
            <p:ph type="ctrTitle" idx="4294967295"/>
          </p:nvPr>
        </p:nvSpPr>
        <p:spPr>
          <a:xfrm>
            <a:off x="685799" y="1570050"/>
            <a:ext cx="4244189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dirty="0">
                <a:solidFill>
                  <a:schemeClr val="accent1"/>
                </a:solidFill>
              </a:rPr>
              <a:t>CONCETTO</a:t>
            </a:r>
            <a:r>
              <a:rPr lang="en" sz="6000" dirty="0">
                <a:solidFill>
                  <a:schemeClr val="accent1"/>
                </a:solidFill>
              </a:rPr>
              <a:t> </a:t>
            </a:r>
            <a:r>
              <a:rPr lang="it-IT" sz="6000" dirty="0">
                <a:solidFill>
                  <a:schemeClr val="accent1"/>
                </a:solidFill>
              </a:rPr>
              <a:t>CHIAVE</a:t>
            </a:r>
            <a:endParaRPr sz="6000" dirty="0">
              <a:solidFill>
                <a:schemeClr val="accent1"/>
              </a:solidFill>
            </a:endParaRPr>
          </a:p>
        </p:txBody>
      </p:sp>
      <p:sp>
        <p:nvSpPr>
          <p:cNvPr id="742" name="Google Shape;742;p18"/>
          <p:cNvSpPr txBox="1">
            <a:spLocks noGrp="1"/>
          </p:cNvSpPr>
          <p:nvPr>
            <p:ph type="subTitle" idx="4294967295"/>
          </p:nvPr>
        </p:nvSpPr>
        <p:spPr>
          <a:xfrm>
            <a:off x="685800" y="2788652"/>
            <a:ext cx="3867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Porta l'attenzione del tuo pubblico su un concetto chiave usando icone o illustrazioni</a:t>
            </a:r>
            <a:endParaRPr dirty="0"/>
          </a:p>
        </p:txBody>
      </p:sp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744" name="Google Shape;744;p18"/>
          <p:cNvGrpSpPr/>
          <p:nvPr/>
        </p:nvGrpSpPr>
        <p:grpSpPr>
          <a:xfrm>
            <a:off x="5038937" y="624256"/>
            <a:ext cx="3428994" cy="3803332"/>
            <a:chOff x="2152750" y="190500"/>
            <a:chExt cx="4293756" cy="4762499"/>
          </a:xfrm>
        </p:grpSpPr>
        <p:sp>
          <p:nvSpPr>
            <p:cNvPr id="745" name="Google Shape;745;p18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9" name="Google Shape;819;p1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820" name="Google Shape;820;p1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p18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830" name="Google Shape;830;p1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5" name="Google Shape;835;p1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9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Bianco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 latte e della neve fresca, il colore prodotto dalla combinazione di tutti i colori dello spettro visibile.</a:t>
            </a:r>
            <a:endParaRPr dirty="0"/>
          </a:p>
        </p:txBody>
      </p:sp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6038205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it-IT" dirty="0"/>
              <a:t>Puoi anche dividere i tuoi contenuti</a:t>
            </a:r>
            <a:endParaRPr dirty="0"/>
          </a:p>
        </p:txBody>
      </p:sp>
      <p:sp>
        <p:nvSpPr>
          <p:cNvPr id="859" name="Google Shape;859;p19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Nero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 carbone, dell'ebano e dello spazio. È il colore più scuro, il risultato dell'assenza o del completo assorbimento della luce.</a:t>
            </a:r>
            <a:endParaRPr dirty="0"/>
          </a:p>
        </p:txBody>
      </p:sp>
      <p:sp>
        <p:nvSpPr>
          <p:cNvPr id="860" name="Google Shape;860;p1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861" name="Google Shape;861;p19"/>
          <p:cNvGrpSpPr/>
          <p:nvPr/>
        </p:nvGrpSpPr>
        <p:grpSpPr>
          <a:xfrm>
            <a:off x="6495404" y="1849734"/>
            <a:ext cx="2297431" cy="2787028"/>
            <a:chOff x="2533225" y="322726"/>
            <a:chExt cx="3925890" cy="4762523"/>
          </a:xfrm>
        </p:grpSpPr>
        <p:sp>
          <p:nvSpPr>
            <p:cNvPr id="862" name="Google Shape;862;p19"/>
            <p:cNvSpPr/>
            <p:nvPr/>
          </p:nvSpPr>
          <p:spPr>
            <a:xfrm>
              <a:off x="3796336" y="2589414"/>
              <a:ext cx="682110" cy="393573"/>
            </a:xfrm>
            <a:custGeom>
              <a:avLst/>
              <a:gdLst/>
              <a:ahLst/>
              <a:cxnLst/>
              <a:rect l="l" t="t" r="r" b="b"/>
              <a:pathLst>
                <a:path w="682110" h="393573" extrusionOk="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3809355" y="2149168"/>
              <a:ext cx="705962" cy="408622"/>
            </a:xfrm>
            <a:custGeom>
              <a:avLst/>
              <a:gdLst/>
              <a:ahLst/>
              <a:cxnLst/>
              <a:rect l="l" t="t" r="r" b="b"/>
              <a:pathLst>
                <a:path w="705962" h="408622" extrusionOk="0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4162289" y="2390151"/>
              <a:ext cx="329177" cy="571404"/>
            </a:xfrm>
            <a:custGeom>
              <a:avLst/>
              <a:gdLst/>
              <a:ahLst/>
              <a:cxnLst/>
              <a:rect l="l" t="t" r="r" b="b"/>
              <a:pathLst>
                <a:path w="329177" h="571404" extrusionOk="0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3833207" y="2390151"/>
              <a:ext cx="329081" cy="571404"/>
            </a:xfrm>
            <a:custGeom>
              <a:avLst/>
              <a:gdLst/>
              <a:ahLst/>
              <a:cxnLst/>
              <a:rect l="l" t="t" r="r" b="b"/>
              <a:pathLst>
                <a:path w="329081" h="571404" extrusionOk="0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3833207" y="2390151"/>
              <a:ext cx="329081" cy="287940"/>
            </a:xfrm>
            <a:custGeom>
              <a:avLst/>
              <a:gdLst/>
              <a:ahLst/>
              <a:cxnLst/>
              <a:rect l="l" t="t" r="r" b="b"/>
              <a:pathLst>
                <a:path w="329081" h="287940" extrusionOk="0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4162289" y="2390151"/>
              <a:ext cx="329177" cy="287940"/>
            </a:xfrm>
            <a:custGeom>
              <a:avLst/>
              <a:gdLst/>
              <a:ahLst/>
              <a:cxnLst/>
              <a:rect l="l" t="t" r="r" b="b"/>
              <a:pathLst>
                <a:path w="329177" h="287940" extrusionOk="0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3809355" y="2353479"/>
              <a:ext cx="352933" cy="307181"/>
            </a:xfrm>
            <a:custGeom>
              <a:avLst/>
              <a:gdLst/>
              <a:ahLst/>
              <a:cxnLst/>
              <a:rect l="l" t="t" r="r" b="b"/>
              <a:pathLst>
                <a:path w="352933" h="307181" extrusionOk="0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4162289" y="2353479"/>
              <a:ext cx="353029" cy="307181"/>
            </a:xfrm>
            <a:custGeom>
              <a:avLst/>
              <a:gdLst/>
              <a:ahLst/>
              <a:cxnLst/>
              <a:rect l="l" t="t" r="r" b="b"/>
              <a:pathLst>
                <a:path w="353029" h="307181" extrusionOk="0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4379054" y="3098705"/>
              <a:ext cx="1297601" cy="763520"/>
            </a:xfrm>
            <a:custGeom>
              <a:avLst/>
              <a:gdLst/>
              <a:ahLst/>
              <a:cxnLst/>
              <a:rect l="l" t="t" r="r" b="b"/>
              <a:pathLst>
                <a:path w="1297601" h="763520" extrusionOk="0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4481013" y="322726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5530597" y="3624781"/>
              <a:ext cx="70985" cy="153066"/>
            </a:xfrm>
            <a:custGeom>
              <a:avLst/>
              <a:gdLst/>
              <a:ahLst/>
              <a:cxnLst/>
              <a:rect l="l" t="t" r="r" b="b"/>
              <a:pathLst>
                <a:path w="70985" h="153066" extrusionOk="0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4467139" y="329893"/>
              <a:ext cx="65379" cy="96678"/>
            </a:xfrm>
            <a:custGeom>
              <a:avLst/>
              <a:gdLst/>
              <a:ahLst/>
              <a:cxnLst/>
              <a:rect l="l" t="t" r="r" b="b"/>
              <a:pathLst>
                <a:path w="65379" h="96678" extrusionOk="0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4423901" y="351343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4414398" y="357753"/>
              <a:ext cx="1171599" cy="3426525"/>
            </a:xfrm>
            <a:custGeom>
              <a:avLst/>
              <a:gdLst/>
              <a:ahLst/>
              <a:cxnLst/>
              <a:rect l="l" t="t" r="r" b="b"/>
              <a:pathLst>
                <a:path w="1171599" h="3426525" extrusionOk="0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4479777" y="459022"/>
              <a:ext cx="1041506" cy="3182614"/>
            </a:xfrm>
            <a:custGeom>
              <a:avLst/>
              <a:gdLst/>
              <a:ahLst/>
              <a:cxnLst/>
              <a:rect l="l" t="t" r="r" b="b"/>
              <a:pathLst>
                <a:path w="1041506" h="3182614" extrusionOk="0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9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avLst/>
              <a:gdLst/>
              <a:ahLst/>
              <a:cxnLst/>
              <a:rect l="l" t="t" r="r" b="b"/>
              <a:pathLst>
                <a:path w="46533" h="80859" extrusionOk="0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4988272" y="730303"/>
              <a:ext cx="23851" cy="30807"/>
            </a:xfrm>
            <a:custGeom>
              <a:avLst/>
              <a:gdLst/>
              <a:ahLst/>
              <a:cxnLst/>
              <a:rect l="l" t="t" r="r" b="b"/>
              <a:pathLst>
                <a:path w="23851" h="30807" extrusionOk="0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5609185" y="1342555"/>
              <a:ext cx="26417" cy="145526"/>
            </a:xfrm>
            <a:custGeom>
              <a:avLst/>
              <a:gdLst/>
              <a:ahLst/>
              <a:cxnLst/>
              <a:rect l="l" t="t" r="r" b="b"/>
              <a:pathLst>
                <a:path w="26417" h="145526" extrusionOk="0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5609185" y="1517667"/>
              <a:ext cx="26417" cy="145530"/>
            </a:xfrm>
            <a:custGeom>
              <a:avLst/>
              <a:gdLst/>
              <a:ahLst/>
              <a:cxnLst/>
              <a:rect l="l" t="t" r="r" b="b"/>
              <a:pathLst>
                <a:path w="26417" h="145530" extrusionOk="0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4598943" y="668398"/>
              <a:ext cx="778468" cy="1303739"/>
            </a:xfrm>
            <a:custGeom>
              <a:avLst/>
              <a:gdLst/>
              <a:ahLst/>
              <a:cxnLst/>
              <a:rect l="l" t="t" r="r" b="b"/>
              <a:pathLst>
                <a:path w="778468" h="1303739" extrusionOk="0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4598943" y="1688145"/>
              <a:ext cx="778468" cy="1303647"/>
            </a:xfrm>
            <a:custGeom>
              <a:avLst/>
              <a:gdLst/>
              <a:ahLst/>
              <a:cxnLst/>
              <a:rect l="l" t="t" r="r" b="b"/>
              <a:pathLst>
                <a:path w="778468" h="1303647" extrusionOk="0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4599323" y="2707876"/>
              <a:ext cx="778184" cy="892902"/>
            </a:xfrm>
            <a:custGeom>
              <a:avLst/>
              <a:gdLst/>
              <a:ahLst/>
              <a:cxnLst/>
              <a:rect l="l" t="t" r="r" b="b"/>
              <a:pathLst>
                <a:path w="778184" h="892902" extrusionOk="0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4781159" y="1048176"/>
              <a:ext cx="416151" cy="544252"/>
            </a:xfrm>
            <a:custGeom>
              <a:avLst/>
              <a:gdLst/>
              <a:ahLst/>
              <a:cxnLst/>
              <a:rect l="l" t="t" r="r" b="b"/>
              <a:pathLst>
                <a:path w="416151" h="544252" extrusionOk="0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4812185" y="2127070"/>
              <a:ext cx="353313" cy="495871"/>
            </a:xfrm>
            <a:custGeom>
              <a:avLst/>
              <a:gdLst/>
              <a:ahLst/>
              <a:cxnLst/>
              <a:rect l="l" t="t" r="r" b="b"/>
              <a:pathLst>
                <a:path w="353313" h="495871" extrusionOk="0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4825774" y="2064110"/>
              <a:ext cx="326421" cy="236124"/>
            </a:xfrm>
            <a:custGeom>
              <a:avLst/>
              <a:gdLst/>
              <a:ahLst/>
              <a:cxnLst/>
              <a:rect l="l" t="t" r="r" b="b"/>
              <a:pathLst>
                <a:path w="326421" h="236124" extrusionOk="0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4803918" y="3156860"/>
              <a:ext cx="410711" cy="349715"/>
            </a:xfrm>
            <a:custGeom>
              <a:avLst/>
              <a:gdLst/>
              <a:ahLst/>
              <a:cxnLst/>
              <a:rect l="l" t="t" r="r" b="b"/>
              <a:pathLst>
                <a:path w="410711" h="349715" extrusionOk="0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4593051" y="480769"/>
              <a:ext cx="842423" cy="783621"/>
            </a:xfrm>
            <a:custGeom>
              <a:avLst/>
              <a:gdLst/>
              <a:ahLst/>
              <a:cxnLst/>
              <a:rect l="l" t="t" r="r" b="b"/>
              <a:pathLst>
                <a:path w="842423" h="783621" extrusionOk="0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4315759" y="484198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4419530" y="544206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4523395" y="604308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4627166" y="66431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730936" y="72441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4834707" y="78442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4938478" y="84452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5042248" y="904537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316519" y="69355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420290" y="753661"/>
              <a:ext cx="103865" cy="97152"/>
            </a:xfrm>
            <a:custGeom>
              <a:avLst/>
              <a:gdLst/>
              <a:ahLst/>
              <a:cxnLst/>
              <a:rect l="l" t="t" r="r" b="b"/>
              <a:pathLst>
                <a:path w="103865" h="97152" extrusionOk="0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524441" y="81366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27926" y="873771"/>
              <a:ext cx="103770" cy="97187"/>
            </a:xfrm>
            <a:custGeom>
              <a:avLst/>
              <a:gdLst/>
              <a:ahLst/>
              <a:cxnLst/>
              <a:rect l="l" t="t" r="r" b="b"/>
              <a:pathLst>
                <a:path w="103770" h="97187" extrusionOk="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731697" y="93377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4835467" y="99388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4939238" y="1053889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5043008" y="111399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5" name="Google Shape;905;p19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906" name="Google Shape;906;p19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9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avLst/>
                <a:gdLst/>
                <a:ahLst/>
                <a:cxnLst/>
                <a:rect l="l" t="t" r="r" b="b"/>
                <a:pathLst>
                  <a:path w="103865" h="97152" extrusionOk="0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19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19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187" extrusionOk="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19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19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19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19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4" name="Google Shape;914;p19"/>
            <p:cNvSpPr/>
            <p:nvPr/>
          </p:nvSpPr>
          <p:spPr>
            <a:xfrm>
              <a:off x="5776434" y="3835950"/>
              <a:ext cx="422399" cy="244506"/>
            </a:xfrm>
            <a:custGeom>
              <a:avLst/>
              <a:gdLst/>
              <a:ahLst/>
              <a:cxnLst/>
              <a:rect l="l" t="t" r="r" b="b"/>
              <a:pathLst>
                <a:path w="422399" h="244506" extrusionOk="0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5919927" y="3349699"/>
              <a:ext cx="376785" cy="648842"/>
            </a:xfrm>
            <a:custGeom>
              <a:avLst/>
              <a:gdLst/>
              <a:ahLst/>
              <a:cxnLst/>
              <a:rect l="l" t="t" r="r" b="b"/>
              <a:pathLst>
                <a:path w="376785" h="648842" extrusionOk="0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5821952" y="3404277"/>
              <a:ext cx="376880" cy="648747"/>
            </a:xfrm>
            <a:custGeom>
              <a:avLst/>
              <a:gdLst/>
              <a:ahLst/>
              <a:cxnLst/>
              <a:rect l="l" t="t" r="r" b="b"/>
              <a:pathLst>
                <a:path w="376880" h="648747" extrusionOk="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6151700" y="3513243"/>
              <a:ext cx="145012" cy="539781"/>
            </a:xfrm>
            <a:custGeom>
              <a:avLst/>
              <a:gdLst/>
              <a:ahLst/>
              <a:cxnLst/>
              <a:rect l="l" t="t" r="r" b="b"/>
              <a:pathLst>
                <a:path w="145012" h="539781" extrusionOk="0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5869087" y="3349699"/>
              <a:ext cx="97973" cy="104584"/>
            </a:xfrm>
            <a:custGeom>
              <a:avLst/>
              <a:gdLst/>
              <a:ahLst/>
              <a:cxnLst/>
              <a:rect l="l" t="t" r="r" b="b"/>
              <a:pathLst>
                <a:path w="97973" h="104584" extrusionOk="0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5939787" y="3382376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6031584" y="3326084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73451" y="4003686"/>
              <a:ext cx="608559" cy="352234"/>
            </a:xfrm>
            <a:custGeom>
              <a:avLst/>
              <a:gdLst/>
              <a:ahLst/>
              <a:cxnLst/>
              <a:rect l="l" t="t" r="r" b="b"/>
              <a:pathLst>
                <a:path w="608559" h="352234" extrusionOk="0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5480232" y="3303313"/>
              <a:ext cx="542799" cy="934592"/>
            </a:xfrm>
            <a:custGeom>
              <a:avLst/>
              <a:gdLst/>
              <a:ahLst/>
              <a:cxnLst/>
              <a:rect l="l" t="t" r="r" b="b"/>
              <a:pathLst>
                <a:path w="542799" h="934592" extrusionOk="0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5339115" y="3381894"/>
              <a:ext cx="542894" cy="934592"/>
            </a:xfrm>
            <a:custGeom>
              <a:avLst/>
              <a:gdLst/>
              <a:ahLst/>
              <a:cxnLst/>
              <a:rect l="l" t="t" r="r" b="b"/>
              <a:pathLst>
                <a:path w="542894" h="934592" extrusionOk="0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5814160" y="3538961"/>
              <a:ext cx="208871" cy="777525"/>
            </a:xfrm>
            <a:custGeom>
              <a:avLst/>
              <a:gdLst/>
              <a:ahLst/>
              <a:cxnLst/>
              <a:rect l="l" t="t" r="r" b="b"/>
              <a:pathLst>
                <a:path w="208871" h="777525" extrusionOk="0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5406965" y="3303313"/>
              <a:ext cx="141116" cy="150685"/>
            </a:xfrm>
            <a:custGeom>
              <a:avLst/>
              <a:gdLst/>
              <a:ahLst/>
              <a:cxnLst/>
              <a:rect l="l" t="t" r="r" b="b"/>
              <a:pathLst>
                <a:path w="141116" h="150685" extrusionOk="0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5508835" y="3350470"/>
              <a:ext cx="203454" cy="206683"/>
            </a:xfrm>
            <a:custGeom>
              <a:avLst/>
              <a:gdLst/>
              <a:ahLst/>
              <a:cxnLst/>
              <a:rect l="l" t="t" r="r" b="b"/>
              <a:pathLst>
                <a:path w="203454" h="206683" extrusionOk="0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5641209" y="3269779"/>
              <a:ext cx="203454" cy="206316"/>
            </a:xfrm>
            <a:custGeom>
              <a:avLst/>
              <a:gdLst/>
              <a:ahLst/>
              <a:cxnLst/>
              <a:rect l="l" t="t" r="r" b="b"/>
              <a:pathLst>
                <a:path w="203454" h="206316" extrusionOk="0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3370326" y="2746576"/>
              <a:ext cx="431236" cy="248888"/>
            </a:xfrm>
            <a:custGeom>
              <a:avLst/>
              <a:gdLst/>
              <a:ahLst/>
              <a:cxnLst/>
              <a:rect l="l" t="t" r="r" b="b"/>
              <a:pathLst>
                <a:path w="431236" h="248888" extrusionOk="0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3388571" y="2474923"/>
              <a:ext cx="435798" cy="252221"/>
            </a:xfrm>
            <a:custGeom>
              <a:avLst/>
              <a:gdLst/>
              <a:ahLst/>
              <a:cxnLst/>
              <a:rect l="l" t="t" r="r" b="b"/>
              <a:pathLst>
                <a:path w="435798" h="252221" extrusionOk="0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3606470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403301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403301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3606470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3388571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3606470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6048784" y="4120462"/>
              <a:ext cx="389804" cy="224885"/>
            </a:xfrm>
            <a:custGeom>
              <a:avLst/>
              <a:gdLst/>
              <a:ahLst/>
              <a:cxnLst/>
              <a:rect l="l" t="t" r="r" b="b"/>
              <a:pathLst>
                <a:path w="389804" h="224885" extrusionOk="0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6065699" y="3875193"/>
              <a:ext cx="393415" cy="227647"/>
            </a:xfrm>
            <a:custGeom>
              <a:avLst/>
              <a:gdLst/>
              <a:ahLst/>
              <a:cxnLst/>
              <a:rect l="l" t="t" r="r" b="b"/>
              <a:pathLst>
                <a:path w="393415" h="227647" extrusionOk="0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6262407" y="4009401"/>
              <a:ext cx="183404" cy="318420"/>
            </a:xfrm>
            <a:custGeom>
              <a:avLst/>
              <a:gdLst/>
              <a:ahLst/>
              <a:cxnLst/>
              <a:rect l="l" t="t" r="r" b="b"/>
              <a:pathLst>
                <a:path w="183404" h="318420" extrusionOk="0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6079003" y="4009401"/>
              <a:ext cx="183403" cy="318420"/>
            </a:xfrm>
            <a:custGeom>
              <a:avLst/>
              <a:gdLst/>
              <a:ahLst/>
              <a:cxnLst/>
              <a:rect l="l" t="t" r="r" b="b"/>
              <a:pathLst>
                <a:path w="183403" h="318420" extrusionOk="0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6079003" y="4009401"/>
              <a:ext cx="183403" cy="160496"/>
            </a:xfrm>
            <a:custGeom>
              <a:avLst/>
              <a:gdLst/>
              <a:ahLst/>
              <a:cxnLst/>
              <a:rect l="l" t="t" r="r" b="b"/>
              <a:pathLst>
                <a:path w="183403" h="160496" extrusionOk="0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6262407" y="4009401"/>
              <a:ext cx="183404" cy="160496"/>
            </a:xfrm>
            <a:custGeom>
              <a:avLst/>
              <a:gdLst/>
              <a:ahLst/>
              <a:cxnLst/>
              <a:rect l="l" t="t" r="r" b="b"/>
              <a:pathLst>
                <a:path w="183404" h="160496" extrusionOk="0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6065699" y="3989017"/>
              <a:ext cx="196707" cy="171164"/>
            </a:xfrm>
            <a:custGeom>
              <a:avLst/>
              <a:gdLst/>
              <a:ahLst/>
              <a:cxnLst/>
              <a:rect l="l" t="t" r="r" b="b"/>
              <a:pathLst>
                <a:path w="196707" h="171164" extrusionOk="0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6262407" y="3989017"/>
              <a:ext cx="196708" cy="171164"/>
            </a:xfrm>
            <a:custGeom>
              <a:avLst/>
              <a:gdLst/>
              <a:ahLst/>
              <a:cxnLst/>
              <a:rect l="l" t="t" r="r" b="b"/>
              <a:pathLst>
                <a:path w="196708" h="171164" extrusionOk="0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3676221" y="3054710"/>
              <a:ext cx="439504" cy="254317"/>
            </a:xfrm>
            <a:custGeom>
              <a:avLst/>
              <a:gdLst/>
              <a:ahLst/>
              <a:cxnLst/>
              <a:rect l="l" t="t" r="r" b="b"/>
              <a:pathLst>
                <a:path w="439504" h="254317" extrusionOk="0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3825510" y="2548837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3723640" y="2605606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4066691" y="2719049"/>
              <a:ext cx="150904" cy="561498"/>
            </a:xfrm>
            <a:custGeom>
              <a:avLst/>
              <a:gdLst/>
              <a:ahLst/>
              <a:cxnLst/>
              <a:rect l="l" t="t" r="r" b="b"/>
              <a:pathLst>
                <a:path w="150904" h="561498" extrusionOk="0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3772674" y="2548837"/>
              <a:ext cx="101869" cy="108775"/>
            </a:xfrm>
            <a:custGeom>
              <a:avLst/>
              <a:gdLst/>
              <a:ahLst/>
              <a:cxnLst/>
              <a:rect l="l" t="t" r="r" b="b"/>
              <a:pathLst>
                <a:path w="101869" h="108775" extrusionOk="0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3846226" y="258352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3941824" y="252456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2533225" y="4605761"/>
              <a:ext cx="828643" cy="479488"/>
            </a:xfrm>
            <a:custGeom>
              <a:avLst/>
              <a:gdLst/>
              <a:ahLst/>
              <a:cxnLst/>
              <a:rect l="l" t="t" r="r" b="b"/>
              <a:pathLst>
                <a:path w="828643" h="479488" extrusionOk="0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2599924" y="3049662"/>
              <a:ext cx="198618" cy="433482"/>
            </a:xfrm>
            <a:custGeom>
              <a:avLst/>
              <a:gdLst/>
              <a:ahLst/>
              <a:cxnLst/>
              <a:rect l="l" t="t" r="r" b="b"/>
              <a:pathLst>
                <a:path w="198618" h="433482" extrusionOk="0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2627967" y="2871431"/>
              <a:ext cx="142827" cy="275330"/>
            </a:xfrm>
            <a:custGeom>
              <a:avLst/>
              <a:gdLst/>
              <a:ahLst/>
              <a:cxnLst/>
              <a:rect l="l" t="t" r="r" b="b"/>
              <a:pathLst>
                <a:path w="142827" h="275330" extrusionOk="0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2942472" y="4777576"/>
              <a:ext cx="307903" cy="173671"/>
            </a:xfrm>
            <a:custGeom>
              <a:avLst/>
              <a:gdLst/>
              <a:ahLst/>
              <a:cxnLst/>
              <a:rect l="l" t="t" r="r" b="b"/>
              <a:pathLst>
                <a:path w="307903" h="173671" extrusionOk="0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2947261" y="4806358"/>
              <a:ext cx="303072" cy="144889"/>
            </a:xfrm>
            <a:custGeom>
              <a:avLst/>
              <a:gdLst/>
              <a:ahLst/>
              <a:cxnLst/>
              <a:rect l="l" t="t" r="r" b="b"/>
              <a:pathLst>
                <a:path w="303072" h="144889" extrusionOk="0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2717232" y="4676188"/>
              <a:ext cx="307831" cy="173712"/>
            </a:xfrm>
            <a:custGeom>
              <a:avLst/>
              <a:gdLst/>
              <a:ahLst/>
              <a:cxnLst/>
              <a:rect l="l" t="t" r="r" b="b"/>
              <a:pathLst>
                <a:path w="307831" h="173712" extrusionOk="0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2722045" y="4705011"/>
              <a:ext cx="303068" cy="144889"/>
            </a:xfrm>
            <a:custGeom>
              <a:avLst/>
              <a:gdLst/>
              <a:ahLst/>
              <a:cxnLst/>
              <a:rect l="l" t="t" r="r" b="b"/>
              <a:pathLst>
                <a:path w="303068" h="144889" extrusionOk="0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2717265" y="3551725"/>
              <a:ext cx="450461" cy="1274557"/>
            </a:xfrm>
            <a:custGeom>
              <a:avLst/>
              <a:gdLst/>
              <a:ahLst/>
              <a:cxnLst/>
              <a:rect l="l" t="t" r="r" b="b"/>
              <a:pathLst>
                <a:path w="450461" h="1274557" extrusionOk="0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2775050" y="2505974"/>
              <a:ext cx="327076" cy="524521"/>
            </a:xfrm>
            <a:custGeom>
              <a:avLst/>
              <a:gdLst/>
              <a:ahLst/>
              <a:cxnLst/>
              <a:rect l="l" t="t" r="r" b="b"/>
              <a:pathLst>
                <a:path w="327076" h="524521" extrusionOk="0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2667800" y="2877512"/>
              <a:ext cx="502799" cy="834581"/>
            </a:xfrm>
            <a:custGeom>
              <a:avLst/>
              <a:gdLst/>
              <a:ahLst/>
              <a:cxnLst/>
              <a:rect l="l" t="t" r="r" b="b"/>
              <a:pathLst>
                <a:path w="502799" h="834581" extrusionOk="0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3024379" y="2981457"/>
              <a:ext cx="633923" cy="498110"/>
            </a:xfrm>
            <a:custGeom>
              <a:avLst/>
              <a:gdLst/>
              <a:ahLst/>
              <a:cxnLst/>
              <a:rect l="l" t="t" r="r" b="b"/>
              <a:pathLst>
                <a:path w="633923" h="498110" extrusionOk="0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3001678" y="2971210"/>
              <a:ext cx="194366" cy="284908"/>
            </a:xfrm>
            <a:custGeom>
              <a:avLst/>
              <a:gdLst/>
              <a:ahLst/>
              <a:cxnLst/>
              <a:rect l="l" t="t" r="r" b="b"/>
              <a:pathLst>
                <a:path w="194366" h="284908" extrusionOk="0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2785215" y="2483249"/>
              <a:ext cx="317013" cy="350275"/>
            </a:xfrm>
            <a:custGeom>
              <a:avLst/>
              <a:gdLst/>
              <a:ahLst/>
              <a:cxnLst/>
              <a:rect l="l" t="t" r="r" b="b"/>
              <a:pathLst>
                <a:path w="317013" h="350275" extrusionOk="0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3466812" y="3201065"/>
              <a:ext cx="95905" cy="84340"/>
            </a:xfrm>
            <a:custGeom>
              <a:avLst/>
              <a:gdLst/>
              <a:ahLst/>
              <a:cxnLst/>
              <a:rect l="l" t="t" r="r" b="b"/>
              <a:pathLst>
                <a:path w="95905" h="84340" extrusionOk="0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5" name="Google Shape;965;p19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966" name="Google Shape;966;p19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820" extrusionOk="0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19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6572" extrusionOk="0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19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286" extrusionOk="0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19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68" extrusionOk="0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9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9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19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19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19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19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19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19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19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8583" extrusionOk="0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19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7715" extrusionOk="0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19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7810" extrusionOk="0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19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85" extrusionOk="0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19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3619" extrusionOk="0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9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547" extrusionOk="0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6" name="Google Shape;986;p19"/>
            <p:cNvSpPr/>
            <p:nvPr/>
          </p:nvSpPr>
          <p:spPr>
            <a:xfrm>
              <a:off x="3497758" y="3222825"/>
              <a:ext cx="163253" cy="135636"/>
            </a:xfrm>
            <a:custGeom>
              <a:avLst/>
              <a:gdLst/>
              <a:ahLst/>
              <a:cxnLst/>
              <a:rect l="l" t="t" r="r" b="b"/>
              <a:pathLst>
                <a:path w="163253" h="135636" extrusionOk="0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5866407" y="1508477"/>
              <a:ext cx="336298" cy="520294"/>
            </a:xfrm>
            <a:custGeom>
              <a:avLst/>
              <a:gdLst/>
              <a:ahLst/>
              <a:cxnLst/>
              <a:rect l="l" t="t" r="r" b="b"/>
              <a:pathLst>
                <a:path w="336298" h="520294" extrusionOk="0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5848921" y="1535134"/>
              <a:ext cx="307985" cy="495867"/>
            </a:xfrm>
            <a:custGeom>
              <a:avLst/>
              <a:gdLst/>
              <a:ahLst/>
              <a:cxnLst/>
              <a:rect l="l" t="t" r="r" b="b"/>
              <a:pathLst>
                <a:path w="307985" h="495867" extrusionOk="0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5914777" y="1634489"/>
              <a:ext cx="176087" cy="297735"/>
            </a:xfrm>
            <a:custGeom>
              <a:avLst/>
              <a:gdLst/>
              <a:ahLst/>
              <a:cxnLst/>
              <a:rect l="l" t="t" r="r" b="b"/>
              <a:pathLst>
                <a:path w="176087" h="297735" extrusionOk="0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3825908" y="830009"/>
              <a:ext cx="336307" cy="520393"/>
            </a:xfrm>
            <a:custGeom>
              <a:avLst/>
              <a:gdLst/>
              <a:ahLst/>
              <a:cxnLst/>
              <a:rect l="l" t="t" r="r" b="b"/>
              <a:pathLst>
                <a:path w="336307" h="520393" extrusionOk="0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3808424" y="856397"/>
              <a:ext cx="307985" cy="495973"/>
            </a:xfrm>
            <a:custGeom>
              <a:avLst/>
              <a:gdLst/>
              <a:ahLst/>
              <a:cxnLst/>
              <a:rect l="l" t="t" r="r" b="b"/>
              <a:pathLst>
                <a:path w="307985" h="495973" extrusionOk="0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3864395" y="989404"/>
              <a:ext cx="196042" cy="250697"/>
            </a:xfrm>
            <a:custGeom>
              <a:avLst/>
              <a:gdLst/>
              <a:ahLst/>
              <a:cxnLst/>
              <a:rect l="l" t="t" r="r" b="b"/>
              <a:pathLst>
                <a:path w="196042" h="250697" extrusionOk="0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it-IT" dirty="0"/>
              <a:t>In due o tre colonne</a:t>
            </a:r>
            <a:endParaRPr dirty="0"/>
          </a:p>
        </p:txBody>
      </p:sp>
      <p:sp>
        <p:nvSpPr>
          <p:cNvPr id="998" name="Google Shape;998;p20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Giallo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dell'oro, del burro e dei limoni maturi. Nello spettro della luce visibile, il giallo si trova tra il verde e l'arancione.</a:t>
            </a:r>
            <a:endParaRPr dirty="0"/>
          </a:p>
        </p:txBody>
      </p:sp>
      <p:sp>
        <p:nvSpPr>
          <p:cNvPr id="999" name="Google Shape;999;p20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Blu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 cielo limpido e del mare profondo. Si trova tra viola e verde sullo spettro ottico.</a:t>
            </a:r>
            <a:endParaRPr dirty="0"/>
          </a:p>
        </p:txBody>
      </p:sp>
      <p:sp>
        <p:nvSpPr>
          <p:cNvPr id="1000" name="Google Shape;1000;p20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R</a:t>
            </a:r>
            <a:r>
              <a:rPr lang="it-IT" b="1" dirty="0"/>
              <a:t>osso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 sangue e per questo è stato storicamente associato a sacrificio, pericolo e coraggio.</a:t>
            </a:r>
            <a:endParaRPr dirty="0"/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923</Words>
  <Application>Microsoft Office PowerPoint</Application>
  <PresentationFormat>Presentazione su schermo (16:9)</PresentationFormat>
  <Paragraphs>158</Paragraphs>
  <Slides>26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Raleway</vt:lpstr>
      <vt:lpstr>Calibri</vt:lpstr>
      <vt:lpstr>Barlow</vt:lpstr>
      <vt:lpstr>Raleway SemiBold</vt:lpstr>
      <vt:lpstr>Barlow SemiBold</vt:lpstr>
      <vt:lpstr>Arial</vt:lpstr>
      <vt:lpstr>Barlow Light</vt:lpstr>
      <vt:lpstr>Gaoler template</vt:lpstr>
      <vt:lpstr>QUESTO È IL TITOLO</vt:lpstr>
      <vt:lpstr>Istruzioni per l’uso</vt:lpstr>
      <vt:lpstr>CIAO!</vt:lpstr>
      <vt:lpstr>Titolo di transizione</vt:lpstr>
      <vt:lpstr>Presentazione standard di PowerPoint</vt:lpstr>
      <vt:lpstr>Questo è il titolo di una slide</vt:lpstr>
      <vt:lpstr>CONCETTO CHIAVE</vt:lpstr>
      <vt:lpstr>Puoi anche dividere i tuoi contenuti</vt:lpstr>
      <vt:lpstr>In due o tre colonne</vt:lpstr>
      <vt:lpstr>Un’immagine vale più di mille parole</vt:lpstr>
      <vt:lpstr>Vuoi un grande impatto? Usa un’immagine grande.</vt:lpstr>
      <vt:lpstr>Usa i diagrammi per spiegare le tue idee</vt:lpstr>
      <vt:lpstr>E le tabelle per confrontare dati</vt:lpstr>
      <vt:lpstr>Mappa</vt:lpstr>
      <vt:lpstr>89,526,124</vt:lpstr>
      <vt:lpstr>89,526,124€</vt:lpstr>
      <vt:lpstr>Our process is easy</vt:lpstr>
      <vt:lpstr>Let’s review some concepts</vt:lpstr>
      <vt:lpstr>Presentazione standard di PowerPoint</vt:lpstr>
      <vt:lpstr>GRAZIE!</vt:lpstr>
      <vt:lpstr>Ringraziamenti</vt:lpstr>
      <vt:lpstr>Stile della presentazione</vt:lpstr>
      <vt:lpstr>Risorse Extra</vt:lpstr>
      <vt:lpstr>Risorse Extra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QUESTO È IL TITOLO</dc:title>
  <dc:creator>Utente</dc:creator>
  <cp:lastModifiedBy>Amedeo Landi</cp:lastModifiedBy>
  <cp:revision>3</cp:revision>
  <dcterms:modified xsi:type="dcterms:W3CDTF">2020-03-06T11:56:49Z</dcterms:modified>
</cp:coreProperties>
</file>